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B523C-8546-40A3-A73C-9E0AA52267BA}" v="1926" dt="2022-09-19T00:42:24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84" y="8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90D9C782-4514-4BAF-A43F-FB3A3EB47BD8}"/>
    <pc:docChg chg="undo custSel addSld delSld modSld sldOrd">
      <pc:chgData name="TAN Mei Yi [Harrisdale Senior High School]" userId="f9f029c9-d743-4d60-9f2c-e74bdec1ab07" providerId="ADAL" clId="{90D9C782-4514-4BAF-A43F-FB3A3EB47BD8}" dt="2022-09-12T02:31:59.286" v="2880" actId="20577"/>
      <pc:docMkLst>
        <pc:docMk/>
      </pc:docMkLst>
      <pc:sldChg chg="modSp mod">
        <pc:chgData name="TAN Mei Yi [Harrisdale Senior High School]" userId="f9f029c9-d743-4d60-9f2c-e74bdec1ab07" providerId="ADAL" clId="{90D9C782-4514-4BAF-A43F-FB3A3EB47BD8}" dt="2022-09-11T23:45:34.057" v="4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90D9C782-4514-4BAF-A43F-FB3A3EB47BD8}" dt="2022-09-11T23:45:26.866" v="14" actId="20577"/>
          <ac:spMkLst>
            <pc:docMk/>
            <pc:sldMk cId="4084730109" sldId="256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0D9C782-4514-4BAF-A43F-FB3A3EB47BD8}" dt="2022-09-11T23:45:34.057" v="4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0D9C782-4514-4BAF-A43F-FB3A3EB47BD8}" dt="2022-09-12T02:21:29.046" v="2506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90D9C782-4514-4BAF-A43F-FB3A3EB47BD8}" dt="2022-09-12T02:21:29.046" v="2506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90D9C782-4514-4BAF-A43F-FB3A3EB47BD8}" dt="2022-09-12T00:28:32.131" v="437" actId="14100"/>
        <pc:sldMkLst>
          <pc:docMk/>
          <pc:sldMk cId="827979568" sldId="325"/>
        </pc:sldMkLst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90D9C782-4514-4BAF-A43F-FB3A3EB47BD8}" dt="2022-09-11T23:54:25.048" v="186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90D9C782-4514-4BAF-A43F-FB3A3EB47BD8}" dt="2022-09-11T23:54:34.609" v="188" actId="1076"/>
          <ac:spMkLst>
            <pc:docMk/>
            <pc:sldMk cId="827979568" sldId="325"/>
            <ac:spMk id="4" creationId="{04543E1F-406C-FB68-6C51-B894C0D70A75}"/>
          </ac:spMkLst>
        </pc:spChg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5" creationId="{7E13DF3F-BB24-F936-78A4-B2CD8B4D603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17:40.687" v="218" actId="1076"/>
          <ac:spMkLst>
            <pc:docMk/>
            <pc:sldMk cId="827979568" sldId="325"/>
            <ac:spMk id="6" creationId="{98F6AA3D-3669-BE71-90F9-C054BBD117F0}"/>
          </ac:spMkLst>
        </pc:spChg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90D9C782-4514-4BAF-A43F-FB3A3EB47BD8}" dt="2022-09-11T23:47:58.419" v="60" actId="20577"/>
          <ac:spMkLst>
            <pc:docMk/>
            <pc:sldMk cId="827979568" sldId="325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90D9C782-4514-4BAF-A43F-FB3A3EB47BD8}" dt="2022-09-11T23:54:29.848" v="187" actId="1076"/>
          <ac:spMkLst>
            <pc:docMk/>
            <pc:sldMk cId="827979568" sldId="325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1" creationId="{699672CA-0B00-2D60-E741-61C6570950B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6:38.003" v="289" actId="114"/>
          <ac:spMkLst>
            <pc:docMk/>
            <pc:sldMk cId="827979568" sldId="325"/>
            <ac:spMk id="12" creationId="{A39513FD-7823-D8D0-F1FB-9211B1CCAF93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7:27.461" v="350" actId="1076"/>
          <ac:spMkLst>
            <pc:docMk/>
            <pc:sldMk cId="827979568" sldId="325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7:50.963" v="380" actId="14100"/>
          <ac:spMkLst>
            <pc:docMk/>
            <pc:sldMk cId="827979568" sldId="325"/>
            <ac:spMk id="15" creationId="{C4E6353E-ADD6-2DD4-3E6B-BB5005BD0662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7.288" v="83" actId="478"/>
          <ac:spMkLst>
            <pc:docMk/>
            <pc:sldMk cId="827979568" sldId="325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8:17.104" v="426" actId="1076"/>
          <ac:spMkLst>
            <pc:docMk/>
            <pc:sldMk cId="827979568" sldId="325"/>
            <ac:spMk id="21" creationId="{357581C2-14AF-11E8-1A6D-2960CF655F1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8:32.131" v="437" actId="14100"/>
          <ac:spMkLst>
            <pc:docMk/>
            <pc:sldMk cId="827979568" sldId="325"/>
            <ac:spMk id="22" creationId="{DA11213E-05C0-F042-62A4-F41B6C58C61D}"/>
          </ac:spMkLst>
        </pc:spChg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1019215549" sldId="326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95239490" sldId="328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2423676729" sldId="329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73289317" sldId="330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2477238115" sldId="331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59643433" sldId="332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3263723531" sldId="333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829895379" sldId="334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223706117" sldId="335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3022860533" sldId="336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1506764626" sldId="337"/>
        </pc:sldMkLst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0:32:49.659" v="661" actId="20577"/>
        <pc:sldMkLst>
          <pc:docMk/>
          <pc:sldMk cId="269268459" sldId="338"/>
        </pc:sldMkLst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4" creationId="{04543E1F-406C-FB68-6C51-B894C0D70A75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0:28:50.808" v="440" actId="478"/>
          <ac:spMkLst>
            <pc:docMk/>
            <pc:sldMk cId="269268459" sldId="338"/>
            <ac:spMk id="5" creationId="{8BFACDA7-6A46-BB57-89A5-D1AF0BBFDF98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6" creationId="{98F6AA3D-3669-BE71-90F9-C054BBD117F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1:34.830" v="588" actId="1076"/>
          <ac:spMkLst>
            <pc:docMk/>
            <pc:sldMk cId="269268459" sldId="338"/>
            <ac:spMk id="7" creationId="{CCA916AC-B0AE-0BB9-E74C-B92FEF844BC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1:55.535" v="598" actId="1076"/>
          <ac:spMkLst>
            <pc:docMk/>
            <pc:sldMk cId="269268459" sldId="338"/>
            <ac:spMk id="9" creationId="{460148C8-1E07-B0E3-7411-843F3EC0E2CF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12.720" v="623" actId="20577"/>
          <ac:spMkLst>
            <pc:docMk/>
            <pc:sldMk cId="269268459" sldId="338"/>
            <ac:spMk id="11" creationId="{B707428F-0F23-9A97-0CA2-9C0E2342213D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12" creationId="{A39513FD-7823-D8D0-F1FB-9211B1CCAF9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38.480" v="646" actId="1076"/>
          <ac:spMkLst>
            <pc:docMk/>
            <pc:sldMk cId="269268459" sldId="338"/>
            <ac:spMk id="13" creationId="{56CD6442-8BB0-8AEA-CCB4-48155A4D8F97}"/>
          </ac:spMkLst>
        </pc:spChg>
        <pc:spChg chg="mod">
          <ac:chgData name="TAN Mei Yi [Harrisdale Senior High School]" userId="f9f029c9-d743-4d60-9f2c-e74bdec1ab07" providerId="ADAL" clId="{90D9C782-4514-4BAF-A43F-FB3A3EB47BD8}" dt="2022-09-12T00:31:18.917" v="571" actId="20577"/>
          <ac:spMkLst>
            <pc:docMk/>
            <pc:sldMk cId="269268459" sldId="338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0:31:10.543" v="567" actId="14100"/>
          <ac:spMkLst>
            <pc:docMk/>
            <pc:sldMk cId="269268459" sldId="338"/>
            <ac:spMk id="15" creationId="{C4E6353E-ADD6-2DD4-3E6B-BB5005BD066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49.659" v="661" actId="20577"/>
          <ac:spMkLst>
            <pc:docMk/>
            <pc:sldMk cId="269268459" sldId="338"/>
            <ac:spMk id="16" creationId="{945FDD8D-7AE0-3F80-558D-A59DACE6E737}"/>
          </ac:spMkLst>
        </pc:spChg>
        <pc:spChg chg="del">
          <ac:chgData name="TAN Mei Yi [Harrisdale Senior High School]" userId="f9f029c9-d743-4d60-9f2c-e74bdec1ab07" providerId="ADAL" clId="{90D9C782-4514-4BAF-A43F-FB3A3EB47BD8}" dt="2022-09-12T00:31:07.249" v="566" actId="478"/>
          <ac:spMkLst>
            <pc:docMk/>
            <pc:sldMk cId="269268459" sldId="338"/>
            <ac:spMk id="21" creationId="{357581C2-14AF-11E8-1A6D-2960CF655F1E}"/>
          </ac:spMkLst>
        </pc:spChg>
        <pc:spChg chg="del">
          <ac:chgData name="TAN Mei Yi [Harrisdale Senior High School]" userId="f9f029c9-d743-4d60-9f2c-e74bdec1ab07" providerId="ADAL" clId="{90D9C782-4514-4BAF-A43F-FB3A3EB47BD8}" dt="2022-09-12T00:31:07.249" v="566" actId="478"/>
          <ac:spMkLst>
            <pc:docMk/>
            <pc:sldMk cId="269268459" sldId="338"/>
            <ac:spMk id="22" creationId="{DA11213E-05C0-F042-62A4-F41B6C58C61D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45:05.165" v="1128"/>
        <pc:sldMkLst>
          <pc:docMk/>
          <pc:sldMk cId="1497268704" sldId="339"/>
        </pc:sldMkLst>
        <pc:spChg chg="add mod">
          <ac:chgData name="TAN Mei Yi [Harrisdale Senior High School]" userId="f9f029c9-d743-4d60-9f2c-e74bdec1ab07" providerId="ADAL" clId="{90D9C782-4514-4BAF-A43F-FB3A3EB47BD8}" dt="2022-09-12T01:23:04.287" v="776" actId="1076"/>
          <ac:spMkLst>
            <pc:docMk/>
            <pc:sldMk cId="1497268704" sldId="339"/>
            <ac:spMk id="2" creationId="{A77F0EE4-4F6C-7E21-3E2E-9CFABB0E74B9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1:23:32.894" v="782"/>
          <ac:spMkLst>
            <pc:docMk/>
            <pc:sldMk cId="1497268704" sldId="339"/>
            <ac:spMk id="3" creationId="{46046BA6-D2E1-6238-5D6C-222F0AD51C2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5:55.996" v="884" actId="114"/>
          <ac:spMkLst>
            <pc:docMk/>
            <pc:sldMk cId="1497268704" sldId="339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5:58.466" v="885" actId="114"/>
          <ac:spMkLst>
            <pc:docMk/>
            <pc:sldMk cId="1497268704" sldId="339"/>
            <ac:spMk id="5" creationId="{F62AD1FA-667F-3373-26CB-C1B86C8C177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6:22.712" v="947" actId="1076"/>
          <ac:spMkLst>
            <pc:docMk/>
            <pc:sldMk cId="1497268704" sldId="339"/>
            <ac:spMk id="6" creationId="{FCB59AF7-92FB-B0EB-217E-E5EDB5EDBDFC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7" creationId="{CCA916AC-B0AE-0BB9-E74C-B92FEF844BC9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9" creationId="{460148C8-1E07-B0E3-7411-843F3EC0E2C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6:47.297" v="975" actId="1076"/>
          <ac:spMkLst>
            <pc:docMk/>
            <pc:sldMk cId="1497268704" sldId="339"/>
            <ac:spMk id="10" creationId="{B6CDA4F5-D86A-8F98-0249-A00B5C4EFFF9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1" creationId="{B707428F-0F23-9A97-0CA2-9C0E2342213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7:25.114" v="1030" actId="1076"/>
          <ac:spMkLst>
            <pc:docMk/>
            <pc:sldMk cId="1497268704" sldId="339"/>
            <ac:spMk id="12" creationId="{29382807-07FE-C682-35B5-8A8BB0E2D3A2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3" creationId="{56CD6442-8BB0-8AEA-CCB4-48155A4D8F97}"/>
          </ac:spMkLst>
        </pc:spChg>
        <pc:spChg chg="mod">
          <ac:chgData name="TAN Mei Yi [Harrisdale Senior High School]" userId="f9f029c9-d743-4d60-9f2c-e74bdec1ab07" providerId="ADAL" clId="{90D9C782-4514-4BAF-A43F-FB3A3EB47BD8}" dt="2022-09-12T01:23:25.614" v="780" actId="114"/>
          <ac:spMkLst>
            <pc:docMk/>
            <pc:sldMk cId="1497268704" sldId="339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5" creationId="{C4E6353E-ADD6-2DD4-3E6B-BB5005BD0662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6" creationId="{945FDD8D-7AE0-3F80-558D-A59DACE6E73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8:51.350" v="1092" actId="20577"/>
          <ac:spMkLst>
            <pc:docMk/>
            <pc:sldMk cId="1497268704" sldId="339"/>
            <ac:spMk id="17" creationId="{186644A2-374A-D0B6-9266-D7519648323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7:57.945" v="1040" actId="20577"/>
          <ac:spMkLst>
            <pc:docMk/>
            <pc:sldMk cId="1497268704" sldId="339"/>
            <ac:spMk id="18" creationId="{D243275D-201F-AE12-AB34-BAA6385F1D08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8:56.796" v="1103" actId="20577"/>
          <ac:spMkLst>
            <pc:docMk/>
            <pc:sldMk cId="1497268704" sldId="339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49:21.988" v="1489" actId="1076"/>
        <pc:sldMkLst>
          <pc:docMk/>
          <pc:sldMk cId="301372375" sldId="340"/>
        </pc:sldMkLst>
        <pc:spChg chg="del">
          <ac:chgData name="TAN Mei Yi [Harrisdale Senior High School]" userId="f9f029c9-d743-4d60-9f2c-e74bdec1ab07" providerId="ADAL" clId="{90D9C782-4514-4BAF-A43F-FB3A3EB47BD8}" dt="2022-09-12T01:46:03.682" v="1204" actId="478"/>
          <ac:spMkLst>
            <pc:docMk/>
            <pc:sldMk cId="301372375" sldId="340"/>
            <ac:spMk id="2" creationId="{A77F0EE4-4F6C-7E21-3E2E-9CFABB0E74B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48:58.013" v="1468" actId="1076"/>
          <ac:spMkLst>
            <pc:docMk/>
            <pc:sldMk cId="301372375" sldId="340"/>
            <ac:spMk id="3" creationId="{747BC8FB-B881-FAD7-0A26-24CAF7CC423F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03.154" v="1301" actId="6549"/>
          <ac:spMkLst>
            <pc:docMk/>
            <pc:sldMk cId="301372375" sldId="340"/>
            <ac:spMk id="4" creationId="{1A584F6F-ABBF-02CB-49AE-30E8FB75CE7B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5" creationId="{F62AD1FA-667F-3373-26CB-C1B86C8C177C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6" creationId="{FCB59AF7-92FB-B0EB-217E-E5EDB5EDBDF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49:21.988" v="1489" actId="1076"/>
          <ac:spMkLst>
            <pc:docMk/>
            <pc:sldMk cId="301372375" sldId="340"/>
            <ac:spMk id="7" creationId="{1076F2DC-3CA4-070A-9236-5681212A2ACD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10" creationId="{B6CDA4F5-D86A-8F98-0249-A00B5C4EFFF9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12.538" v="1303" actId="478"/>
          <ac:spMkLst>
            <pc:docMk/>
            <pc:sldMk cId="301372375" sldId="340"/>
            <ac:spMk id="12" creationId="{29382807-07FE-C682-35B5-8A8BB0E2D3A2}"/>
          </ac:spMkLst>
        </pc:spChg>
        <pc:spChg chg="mod">
          <ac:chgData name="TAN Mei Yi [Harrisdale Senior High School]" userId="f9f029c9-d743-4d60-9f2c-e74bdec1ab07" providerId="ADAL" clId="{90D9C782-4514-4BAF-A43F-FB3A3EB47BD8}" dt="2022-09-12T01:45:59.951" v="1203" actId="14100"/>
          <ac:spMkLst>
            <pc:docMk/>
            <pc:sldMk cId="301372375" sldId="340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49.638" v="1366" actId="20577"/>
          <ac:spMkLst>
            <pc:docMk/>
            <pc:sldMk cId="301372375" sldId="340"/>
            <ac:spMk id="17" creationId="{186644A2-374A-D0B6-9266-D75196483237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15.972" v="1304" actId="1076"/>
          <ac:spMkLst>
            <pc:docMk/>
            <pc:sldMk cId="301372375" sldId="340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1:48:50.161" v="1462" actId="20577"/>
          <ac:spMkLst>
            <pc:docMk/>
            <pc:sldMk cId="301372375" sldId="340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59:43.799" v="1663" actId="1076"/>
        <pc:sldMkLst>
          <pc:docMk/>
          <pc:sldMk cId="3782220682" sldId="341"/>
        </pc:sldMkLst>
        <pc:spChg chg="add mod">
          <ac:chgData name="TAN Mei Yi [Harrisdale Senior High School]" userId="f9f029c9-d743-4d60-9f2c-e74bdec1ab07" providerId="ADAL" clId="{90D9C782-4514-4BAF-A43F-FB3A3EB47BD8}" dt="2022-09-12T01:58:57.026" v="1645" actId="20577"/>
          <ac:spMkLst>
            <pc:docMk/>
            <pc:sldMk cId="3782220682" sldId="341"/>
            <ac:spMk id="2" creationId="{312AFADA-8D13-E50D-8BA0-65D041B3358F}"/>
          </ac:spMkLst>
        </pc:spChg>
        <pc:spChg chg="del">
          <ac:chgData name="TAN Mei Yi [Harrisdale Senior High School]" userId="f9f029c9-d743-4d60-9f2c-e74bdec1ab07" providerId="ADAL" clId="{90D9C782-4514-4BAF-A43F-FB3A3EB47BD8}" dt="2022-09-12T01:53:09.950" v="1603" actId="478"/>
          <ac:spMkLst>
            <pc:docMk/>
            <pc:sldMk cId="3782220682" sldId="341"/>
            <ac:spMk id="3" creationId="{747BC8FB-B881-FAD7-0A26-24CAF7CC423F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59:10.567" v="1653" actId="1076"/>
          <ac:spMkLst>
            <pc:docMk/>
            <pc:sldMk cId="3782220682" sldId="341"/>
            <ac:spMk id="5" creationId="{0923DF3A-DA6E-6C16-C0EE-C9A2520C74D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59:43.799" v="1663" actId="1076"/>
          <ac:spMkLst>
            <pc:docMk/>
            <pc:sldMk cId="3782220682" sldId="341"/>
            <ac:spMk id="6" creationId="{DDE184B7-F2FC-F60D-5B86-3D11AA05D0BC}"/>
          </ac:spMkLst>
        </pc:spChg>
        <pc:spChg chg="mod">
          <ac:chgData name="TAN Mei Yi [Harrisdale Senior High School]" userId="f9f029c9-d743-4d60-9f2c-e74bdec1ab07" providerId="ADAL" clId="{90D9C782-4514-4BAF-A43F-FB3A3EB47BD8}" dt="2022-09-12T01:53:21.669" v="1620" actId="20577"/>
          <ac:spMkLst>
            <pc:docMk/>
            <pc:sldMk cId="3782220682" sldId="341"/>
            <ac:spMk id="7" creationId="{1076F2DC-3CA4-070A-9236-5681212A2ACD}"/>
          </ac:spMkLst>
        </pc:spChg>
        <pc:spChg chg="mod">
          <ac:chgData name="TAN Mei Yi [Harrisdale Senior High School]" userId="f9f029c9-d743-4d60-9f2c-e74bdec1ab07" providerId="ADAL" clId="{90D9C782-4514-4BAF-A43F-FB3A3EB47BD8}" dt="2022-09-12T01:49:49.520" v="1505" actId="20577"/>
          <ac:spMkLst>
            <pc:docMk/>
            <pc:sldMk cId="3782220682" sldId="341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90D9C782-4514-4BAF-A43F-FB3A3EB47BD8}" dt="2022-09-12T01:51:26.321" v="1588" actId="20577"/>
          <ac:spMkLst>
            <pc:docMk/>
            <pc:sldMk cId="3782220682" sldId="341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17" creationId="{186644A2-374A-D0B6-9266-D75196483237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1:53:07.700" v="1602" actId="20577"/>
          <ac:spMkLst>
            <pc:docMk/>
            <pc:sldMk cId="3782220682" sldId="341"/>
            <ac:spMk id="19" creationId="{DE3D3F14-D87F-76F5-F79D-918682C78690}"/>
          </ac:spMkLst>
        </pc:spChg>
      </pc:sldChg>
      <pc:sldChg chg="addSp delSp modSp add mod ord delAnim modAnim">
        <pc:chgData name="TAN Mei Yi [Harrisdale Senior High School]" userId="f9f029c9-d743-4d60-9f2c-e74bdec1ab07" providerId="ADAL" clId="{90D9C782-4514-4BAF-A43F-FB3A3EB47BD8}" dt="2022-09-12T02:08:30.630" v="1989" actId="20577"/>
        <pc:sldMkLst>
          <pc:docMk/>
          <pc:sldMk cId="4128002484" sldId="342"/>
        </pc:sldMkLst>
        <pc:spChg chg="add mod">
          <ac:chgData name="TAN Mei Yi [Harrisdale Senior High School]" userId="f9f029c9-d743-4d60-9f2c-e74bdec1ab07" providerId="ADAL" clId="{90D9C782-4514-4BAF-A43F-FB3A3EB47BD8}" dt="2022-09-12T02:03:22.887" v="1757" actId="1076"/>
          <ac:spMkLst>
            <pc:docMk/>
            <pc:sldMk cId="4128002484" sldId="342"/>
            <ac:spMk id="2" creationId="{7260BEF2-4D41-77A1-A7B0-B57FF4EFD2EF}"/>
          </ac:spMkLst>
        </pc:spChg>
        <pc:spChg chg="mod">
          <ac:chgData name="TAN Mei Yi [Harrisdale Senior High School]" userId="f9f029c9-d743-4d60-9f2c-e74bdec1ab07" providerId="ADAL" clId="{90D9C782-4514-4BAF-A43F-FB3A3EB47BD8}" dt="2022-09-12T02:06:43.147" v="1908" actId="1076"/>
          <ac:spMkLst>
            <pc:docMk/>
            <pc:sldMk cId="4128002484" sldId="342"/>
            <ac:spMk id="3" creationId="{747BC8FB-B881-FAD7-0A26-24CAF7CC423F}"/>
          </ac:spMkLst>
        </pc:spChg>
        <pc:spChg chg="del">
          <ac:chgData name="TAN Mei Yi [Harrisdale Senior High School]" userId="f9f029c9-d743-4d60-9f2c-e74bdec1ab07" providerId="ADAL" clId="{90D9C782-4514-4BAF-A43F-FB3A3EB47BD8}" dt="2022-09-12T02:02:27.513" v="1683" actId="478"/>
          <ac:spMkLst>
            <pc:docMk/>
            <pc:sldMk cId="4128002484" sldId="342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3:48.113" v="1782" actId="1076"/>
          <ac:spMkLst>
            <pc:docMk/>
            <pc:sldMk cId="4128002484" sldId="342"/>
            <ac:spMk id="5" creationId="{5CC3910F-F78C-BE51-5049-935B9045766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4:24.863" v="1794" actId="1076"/>
          <ac:spMkLst>
            <pc:docMk/>
            <pc:sldMk cId="4128002484" sldId="342"/>
            <ac:spMk id="6" creationId="{25AC07E5-2894-3F5E-17D9-B672726935F3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07:00.990" v="1919" actId="478"/>
          <ac:spMkLst>
            <pc:docMk/>
            <pc:sldMk cId="4128002484" sldId="342"/>
            <ac:spMk id="7" creationId="{1076F2DC-3CA4-070A-9236-5681212A2ACD}"/>
          </ac:spMkLst>
        </pc:spChg>
        <pc:spChg chg="mod">
          <ac:chgData name="TAN Mei Yi [Harrisdale Senior High School]" userId="f9f029c9-d743-4d60-9f2c-e74bdec1ab07" providerId="ADAL" clId="{90D9C782-4514-4BAF-A43F-FB3A3EB47BD8}" dt="2022-09-12T02:00:24.639" v="1679" actId="14100"/>
          <ac:spMkLst>
            <pc:docMk/>
            <pc:sldMk cId="4128002484" sldId="342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4:28.586" v="1795" actId="1076"/>
          <ac:spMkLst>
            <pc:docMk/>
            <pc:sldMk cId="4128002484" sldId="342"/>
            <ac:spMk id="9" creationId="{43B8D00F-BCEE-5DB3-D302-DAAC617D60C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6:55.266" v="1917" actId="1076"/>
          <ac:spMkLst>
            <pc:docMk/>
            <pc:sldMk cId="4128002484" sldId="342"/>
            <ac:spMk id="10" creationId="{B7EE8790-43AF-FCC1-C6AA-33144774E56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14.644" v="1979" actId="1076"/>
          <ac:spMkLst>
            <pc:docMk/>
            <pc:sldMk cId="4128002484" sldId="342"/>
            <ac:spMk id="11" creationId="{5C36368A-D409-DF29-2812-9CD035F2777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20.006" v="1980" actId="1076"/>
          <ac:spMkLst>
            <pc:docMk/>
            <pc:sldMk cId="4128002484" sldId="342"/>
            <ac:spMk id="12" creationId="{4E9B50CD-002A-85D3-9A44-342EDF9108F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30.630" v="1989" actId="20577"/>
          <ac:spMkLst>
            <pc:docMk/>
            <pc:sldMk cId="4128002484" sldId="342"/>
            <ac:spMk id="13" creationId="{AE4593BE-4727-C6D8-AF48-B6393E8E250A}"/>
          </ac:spMkLst>
        </pc:spChg>
        <pc:spChg chg="mod">
          <ac:chgData name="TAN Mei Yi [Harrisdale Senior High School]" userId="f9f029c9-d743-4d60-9f2c-e74bdec1ab07" providerId="ADAL" clId="{90D9C782-4514-4BAF-A43F-FB3A3EB47BD8}" dt="2022-09-12T02:03:03.360" v="1743" actId="6549"/>
          <ac:spMkLst>
            <pc:docMk/>
            <pc:sldMk cId="4128002484" sldId="342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07:36.039" v="1961" actId="14100"/>
          <ac:spMkLst>
            <pc:docMk/>
            <pc:sldMk cId="4128002484" sldId="342"/>
            <ac:spMk id="17" creationId="{186644A2-374A-D0B6-9266-D75196483237}"/>
          </ac:spMkLst>
        </pc:spChg>
        <pc:spChg chg="mod">
          <ac:chgData name="TAN Mei Yi [Harrisdale Senior High School]" userId="f9f029c9-d743-4d60-9f2c-e74bdec1ab07" providerId="ADAL" clId="{90D9C782-4514-4BAF-A43F-FB3A3EB47BD8}" dt="2022-09-12T02:05:12.183" v="1840" actId="1076"/>
          <ac:spMkLst>
            <pc:docMk/>
            <pc:sldMk cId="4128002484" sldId="342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2:06:28.197" v="1894" actId="20577"/>
          <ac:spMkLst>
            <pc:docMk/>
            <pc:sldMk cId="4128002484" sldId="342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2:19:27.403" v="2378" actId="20577"/>
        <pc:sldMkLst>
          <pc:docMk/>
          <pc:sldMk cId="120926458" sldId="343"/>
        </pc:sldMkLst>
        <pc:spChg chg="mod">
          <ac:chgData name="TAN Mei Yi [Harrisdale Senior High School]" userId="f9f029c9-d743-4d60-9f2c-e74bdec1ab07" providerId="ADAL" clId="{90D9C782-4514-4BAF-A43F-FB3A3EB47BD8}" dt="2022-09-12T02:11:04.284" v="2023" actId="6549"/>
          <ac:spMkLst>
            <pc:docMk/>
            <pc:sldMk cId="120926458" sldId="343"/>
            <ac:spMk id="2" creationId="{7260BEF2-4D41-77A1-A7B0-B57FF4EFD2EF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3" creationId="{747BC8FB-B881-FAD7-0A26-24CAF7CC423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4" creationId="{DF46A364-4342-786F-150D-2E3067FF0EA5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20.194" v="2040" actId="1076"/>
          <ac:spMkLst>
            <pc:docMk/>
            <pc:sldMk cId="120926458" sldId="343"/>
            <ac:spMk id="5" creationId="{5CC3910F-F78C-BE51-5049-935B90457663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25.812" v="2041" actId="478"/>
          <ac:spMkLst>
            <pc:docMk/>
            <pc:sldMk cId="120926458" sldId="343"/>
            <ac:spMk id="6" creationId="{25AC07E5-2894-3F5E-17D9-B672726935F3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2:12:28.082" v="2075"/>
          <ac:spMkLst>
            <pc:docMk/>
            <pc:sldMk cId="120926458" sldId="343"/>
            <ac:spMk id="7" creationId="{216E6793-42E6-35F5-1182-4662151B4778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41.325" v="2053" actId="1076"/>
          <ac:spMkLst>
            <pc:docMk/>
            <pc:sldMk cId="120926458" sldId="343"/>
            <ac:spMk id="9" creationId="{43B8D00F-BCEE-5DB3-D302-DAAC617D60C3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0" creationId="{B7EE8790-43AF-FCC1-C6AA-33144774E56E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1" creationId="{5C36368A-D409-DF29-2812-9CD035F27779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2" creationId="{4E9B50CD-002A-85D3-9A44-342EDF9108F7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3" creationId="{AE4593BE-4727-C6D8-AF48-B6393E8E250A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55.619" v="2056" actId="113"/>
          <ac:spMkLst>
            <pc:docMk/>
            <pc:sldMk cId="120926458" sldId="343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16" creationId="{42C1A3A5-31EA-E82B-A1CB-5E916A1918E2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52.832" v="2055" actId="478"/>
          <ac:spMkLst>
            <pc:docMk/>
            <pc:sldMk cId="120926458" sldId="343"/>
            <ac:spMk id="17" creationId="{186644A2-374A-D0B6-9266-D75196483237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48.033" v="2054" actId="478"/>
          <ac:spMkLst>
            <pc:docMk/>
            <pc:sldMk cId="120926458" sldId="343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2:12:31.847" v="2076" actId="113"/>
          <ac:spMkLst>
            <pc:docMk/>
            <pc:sldMk cId="120926458" sldId="343"/>
            <ac:spMk id="19" creationId="{DE3D3F14-D87F-76F5-F79D-918682C7869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20" creationId="{1DA43625-B07A-F562-CD90-3D6D3F92646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21" creationId="{94F79E2A-FE70-3A2B-A117-713578CE108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59.315" v="2272" actId="1076"/>
          <ac:spMkLst>
            <pc:docMk/>
            <pc:sldMk cId="120926458" sldId="343"/>
            <ac:spMk id="22" creationId="{C7FDE5AD-4B52-7FD4-2670-72AE3E8EEF1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7:20.543" v="2290" actId="6549"/>
          <ac:spMkLst>
            <pc:docMk/>
            <pc:sldMk cId="120926458" sldId="343"/>
            <ac:spMk id="23" creationId="{A7F2AB8D-547F-5ACB-CBBC-10D4D3925AE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7:38.768" v="2304" actId="20577"/>
          <ac:spMkLst>
            <pc:docMk/>
            <pc:sldMk cId="120926458" sldId="343"/>
            <ac:spMk id="24" creationId="{0214407B-9EAF-9E1E-CE29-68027CAB7954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04.322" v="2310" actId="1076"/>
          <ac:spMkLst>
            <pc:docMk/>
            <pc:sldMk cId="120926458" sldId="343"/>
            <ac:spMk id="25" creationId="{8937A5D6-4039-0F13-38D6-4D1548E35E4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26.334" v="2320" actId="20577"/>
          <ac:spMkLst>
            <pc:docMk/>
            <pc:sldMk cId="120926458" sldId="343"/>
            <ac:spMk id="26" creationId="{E95B0BDC-74CF-E55F-B02D-2C07F17180F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53.629" v="2358" actId="1076"/>
          <ac:spMkLst>
            <pc:docMk/>
            <pc:sldMk cId="120926458" sldId="343"/>
            <ac:spMk id="27" creationId="{A0C9DD85-E78F-1D68-093C-535283C843A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03.722" v="2364" actId="20577"/>
          <ac:spMkLst>
            <pc:docMk/>
            <pc:sldMk cId="120926458" sldId="343"/>
            <ac:spMk id="28" creationId="{2805F413-4F51-84A9-042C-F41E4AD49C2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17.573" v="2372" actId="1076"/>
          <ac:spMkLst>
            <pc:docMk/>
            <pc:sldMk cId="120926458" sldId="343"/>
            <ac:spMk id="29" creationId="{DB0AC411-D51E-CCBA-8F3B-AD11A3E5C108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27.403" v="2378" actId="20577"/>
          <ac:spMkLst>
            <pc:docMk/>
            <pc:sldMk cId="120926458" sldId="343"/>
            <ac:spMk id="30" creationId="{F7935E84-BB4A-7D2D-E906-AA8228D193E8}"/>
          </ac:spMkLst>
        </pc:spChg>
        <pc:graphicFrameChg chg="add mod ord modGraphic">
          <ac:chgData name="TAN Mei Yi [Harrisdale Senior High School]" userId="f9f029c9-d743-4d60-9f2c-e74bdec1ab07" providerId="ADAL" clId="{90D9C782-4514-4BAF-A43F-FB3A3EB47BD8}" dt="2022-09-12T02:16:11.253" v="2229" actId="167"/>
          <ac:graphicFrameMkLst>
            <pc:docMk/>
            <pc:sldMk cId="120926458" sldId="343"/>
            <ac:graphicFrameMk id="15" creationId="{47AED562-C77D-9E27-6395-8576D9175376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2:28:02.374" v="2627" actId="14100"/>
        <pc:sldMkLst>
          <pc:docMk/>
          <pc:sldMk cId="2387265246" sldId="344"/>
        </pc:sldMkLst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2" creationId="{312AFADA-8D13-E50D-8BA0-65D041B3358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5:36.411" v="2545" actId="1076"/>
          <ac:spMkLst>
            <pc:docMk/>
            <pc:sldMk cId="2387265246" sldId="344"/>
            <ac:spMk id="3" creationId="{609D8337-BA1C-EBE0-3209-D3A52F9996A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5:48.085" v="2549" actId="14100"/>
          <ac:spMkLst>
            <pc:docMk/>
            <pc:sldMk cId="2387265246" sldId="344"/>
            <ac:spMk id="4" creationId="{16E098B3-7D8E-8437-457A-C2A8D774A0E6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5" creationId="{0923DF3A-DA6E-6C16-C0EE-C9A2520C74D0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6" creationId="{DDE184B7-F2FC-F60D-5B86-3D11AA05D0BC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7" creationId="{1076F2DC-3CA4-070A-9236-5681212A2AC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6:29.475" v="2591" actId="20577"/>
          <ac:spMkLst>
            <pc:docMk/>
            <pc:sldMk cId="2387265246" sldId="344"/>
            <ac:spMk id="9" creationId="{4E564F34-E719-FB50-8D9B-2043D201240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7:52.249" v="2621" actId="1076"/>
          <ac:spMkLst>
            <pc:docMk/>
            <pc:sldMk cId="2387265246" sldId="344"/>
            <ac:spMk id="10" creationId="{811A346E-2596-542A-9F17-3CBEFCB16F1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8:02.374" v="2627" actId="14100"/>
          <ac:spMkLst>
            <pc:docMk/>
            <pc:sldMk cId="2387265246" sldId="344"/>
            <ac:spMk id="11" creationId="{A8491A86-7B91-A7C6-AC40-099634BFED8E}"/>
          </ac:spMkLst>
        </pc:spChg>
        <pc:spChg chg="mod">
          <ac:chgData name="TAN Mei Yi [Harrisdale Senior High School]" userId="f9f029c9-d743-4d60-9f2c-e74bdec1ab07" providerId="ADAL" clId="{90D9C782-4514-4BAF-A43F-FB3A3EB47BD8}" dt="2022-09-12T02:20:24.870" v="2476" actId="6549"/>
          <ac:spMkLst>
            <pc:docMk/>
            <pc:sldMk cId="2387265246" sldId="344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25:56.523" v="2562" actId="20577"/>
          <ac:spMkLst>
            <pc:docMk/>
            <pc:sldMk cId="2387265246" sldId="344"/>
            <ac:spMk id="19" creationId="{DE3D3F14-D87F-76F5-F79D-918682C78690}"/>
          </ac:spMkLst>
        </pc:spChg>
      </pc:sldChg>
      <pc:sldChg chg="addSp delSp modSp add mod modAnim">
        <pc:chgData name="TAN Mei Yi [Harrisdale Senior High School]" userId="f9f029c9-d743-4d60-9f2c-e74bdec1ab07" providerId="ADAL" clId="{90D9C782-4514-4BAF-A43F-FB3A3EB47BD8}" dt="2022-09-12T02:31:59.286" v="2880" actId="20577"/>
        <pc:sldMkLst>
          <pc:docMk/>
          <pc:sldMk cId="1699729218" sldId="345"/>
        </pc:sldMkLst>
        <pc:spChg chg="add mod">
          <ac:chgData name="TAN Mei Yi [Harrisdale Senior High School]" userId="f9f029c9-d743-4d60-9f2c-e74bdec1ab07" providerId="ADAL" clId="{90D9C782-4514-4BAF-A43F-FB3A3EB47BD8}" dt="2022-09-12T02:28:49.871" v="2670" actId="1076"/>
          <ac:spMkLst>
            <pc:docMk/>
            <pc:sldMk cId="1699729218" sldId="345"/>
            <ac:spMk id="4" creationId="{B736B276-8560-0B29-EDD7-48DF29DE562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8:57.936" v="2677" actId="1076"/>
          <ac:spMkLst>
            <pc:docMk/>
            <pc:sldMk cId="1699729218" sldId="345"/>
            <ac:spMk id="5" creationId="{DAE41B6F-4B3D-5393-05B1-71FE96E6107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9:46.667" v="2713" actId="1076"/>
          <ac:spMkLst>
            <pc:docMk/>
            <pc:sldMk cId="1699729218" sldId="345"/>
            <ac:spMk id="6" creationId="{D7CD41F4-3DDC-84F3-81FF-243CA89647D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9:49.079" v="2714" actId="1076"/>
          <ac:spMkLst>
            <pc:docMk/>
            <pc:sldMk cId="1699729218" sldId="345"/>
            <ac:spMk id="7" creationId="{079F9443-02A3-5BFA-EE8E-9A19ACB214C4}"/>
          </ac:spMkLst>
        </pc:spChg>
        <pc:spChg chg="mod">
          <ac:chgData name="TAN Mei Yi [Harrisdale Senior High School]" userId="f9f029c9-d743-4d60-9f2c-e74bdec1ab07" providerId="ADAL" clId="{90D9C782-4514-4BAF-A43F-FB3A3EB47BD8}" dt="2022-09-12T02:21:05.158" v="2497" actId="20577"/>
          <ac:spMkLst>
            <pc:docMk/>
            <pc:sldMk cId="1699729218" sldId="34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0:29.003" v="2758" actId="20577"/>
          <ac:spMkLst>
            <pc:docMk/>
            <pc:sldMk cId="1699729218" sldId="345"/>
            <ac:spMk id="9" creationId="{13AF7750-2784-97D5-39D3-BD531AF3CDA5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0:41.918" v="2773" actId="20577"/>
          <ac:spMkLst>
            <pc:docMk/>
            <pc:sldMk cId="1699729218" sldId="345"/>
            <ac:spMk id="10" creationId="{228B801F-4AFF-3DF7-01D8-F6438A51E3E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33.804" v="2850" actId="20577"/>
          <ac:spMkLst>
            <pc:docMk/>
            <pc:sldMk cId="1699729218" sldId="345"/>
            <ac:spMk id="11" creationId="{AD55F3BE-8C25-16D9-092C-8E6625C86384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50.205" v="2868" actId="1076"/>
          <ac:spMkLst>
            <pc:docMk/>
            <pc:sldMk cId="1699729218" sldId="345"/>
            <ac:spMk id="12" creationId="{ED15B496-E2EB-F4DA-8982-E81DD3CBEBD5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59.286" v="2880" actId="20577"/>
          <ac:spMkLst>
            <pc:docMk/>
            <pc:sldMk cId="1699729218" sldId="345"/>
            <ac:spMk id="13" creationId="{A8363E2F-32CD-FD61-4CA0-A22781DF58FA}"/>
          </ac:spMkLst>
        </pc:spChg>
        <pc:spChg chg="del">
          <ac:chgData name="TAN Mei Yi [Harrisdale Senior High School]" userId="f9f029c9-d743-4d60-9f2c-e74bdec1ab07" providerId="ADAL" clId="{90D9C782-4514-4BAF-A43F-FB3A3EB47BD8}" dt="2022-09-12T02:21:19.700" v="2498" actId="478"/>
          <ac:spMkLst>
            <pc:docMk/>
            <pc:sldMk cId="1699729218" sldId="345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28:30.201" v="2660" actId="14100"/>
          <ac:spMkLst>
            <pc:docMk/>
            <pc:sldMk cId="1699729218" sldId="345"/>
            <ac:spMk id="19" creationId="{DE3D3F14-D87F-76F5-F79D-918682C78690}"/>
          </ac:spMkLst>
        </pc:spChg>
        <pc:picChg chg="add mod ord">
          <ac:chgData name="TAN Mei Yi [Harrisdale Senior High School]" userId="f9f029c9-d743-4d60-9f2c-e74bdec1ab07" providerId="ADAL" clId="{90D9C782-4514-4BAF-A43F-FB3A3EB47BD8}" dt="2022-09-12T02:28:07.810" v="2628" actId="14100"/>
          <ac:picMkLst>
            <pc:docMk/>
            <pc:sldMk cId="1699729218" sldId="345"/>
            <ac:picMk id="3" creationId="{18848820-20E7-6E71-96FA-2186D5BFC092}"/>
          </ac:picMkLst>
        </pc:picChg>
      </pc:sldChg>
    </pc:docChg>
  </pc:docChgLst>
  <pc:docChgLst>
    <pc:chgData name="TAN Mei Yi [Harrisdale Senior High School]" userId="f9f029c9-d743-4d60-9f2c-e74bdec1ab07" providerId="ADAL" clId="{B65F3EF9-5CA6-4886-B50F-8DAAE7597280}"/>
    <pc:docChg chg="undo custSel addSld delSld modSld sldOrd">
      <pc:chgData name="TAN Mei Yi [Harrisdale Senior High School]" userId="f9f029c9-d743-4d60-9f2c-e74bdec1ab07" providerId="ADAL" clId="{B65F3EF9-5CA6-4886-B50F-8DAAE7597280}" dt="2022-09-09T01:30:54.757" v="4284" actId="478"/>
      <pc:docMkLst>
        <pc:docMk/>
      </pc:docMkLst>
      <pc:sldChg chg="modSp mod">
        <pc:chgData name="TAN Mei Yi [Harrisdale Senior High School]" userId="f9f029c9-d743-4d60-9f2c-e74bdec1ab07" providerId="ADAL" clId="{B65F3EF9-5CA6-4886-B50F-8DAAE7597280}" dt="2022-09-07T01:35:55.946" v="84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B65F3EF9-5CA6-4886-B50F-8DAAE7597280}" dt="2022-09-07T01:35:55.946" v="8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1649820902" sldId="265"/>
        </pc:sldMkLst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98166593" sldId="279"/>
        </pc:sldMkLst>
      </pc:sldChg>
      <pc:sldChg chg="del">
        <pc:chgData name="TAN Mei Yi [Harrisdale Senior High School]" userId="f9f029c9-d743-4d60-9f2c-e74bdec1ab07" providerId="ADAL" clId="{B65F3EF9-5CA6-4886-B50F-8DAAE7597280}" dt="2022-09-07T01:36:00.649" v="85" actId="47"/>
        <pc:sldMkLst>
          <pc:docMk/>
          <pc:sldMk cId="3435920941" sldId="280"/>
        </pc:sldMkLst>
      </pc:sldChg>
      <pc:sldChg chg="modSp mod">
        <pc:chgData name="TAN Mei Yi [Harrisdale Senior High School]" userId="f9f029c9-d743-4d60-9f2c-e74bdec1ab07" providerId="ADAL" clId="{B65F3EF9-5CA6-4886-B50F-8DAAE7597280}" dt="2022-09-07T04:05:33.849" v="1720" actId="27636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B65F3EF9-5CA6-4886-B50F-8DAAE7597280}" dt="2022-09-07T04:05:33.849" v="1720" actId="27636"/>
          <ac:spMkLst>
            <pc:docMk/>
            <pc:sldMk cId="437418498" sldId="320"/>
            <ac:spMk id="12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04745158" sldId="321"/>
        </pc:sldMkLst>
      </pc:sldChg>
      <pc:sldChg chg="addSp delSp modSp mod delAnim modAnim">
        <pc:chgData name="TAN Mei Yi [Harrisdale Senior High School]" userId="f9f029c9-d743-4d60-9f2c-e74bdec1ab07" providerId="ADAL" clId="{B65F3EF9-5CA6-4886-B50F-8DAAE7597280}" dt="2022-09-07T02:58:33.550" v="364" actId="20577"/>
        <pc:sldMkLst>
          <pc:docMk/>
          <pc:sldMk cId="827979568" sldId="325"/>
        </pc:sldMkLst>
        <pc:spChg chg="add mod">
          <ac:chgData name="TAN Mei Yi [Harrisdale Senior High School]" userId="f9f029c9-d743-4d60-9f2c-e74bdec1ab07" providerId="ADAL" clId="{B65F3EF9-5CA6-4886-B50F-8DAAE7597280}" dt="2022-09-07T01:37:21.898" v="185" actId="1076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52.361" v="164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35.177" v="196" actId="1076"/>
          <ac:spMkLst>
            <pc:docMk/>
            <pc:sldMk cId="827979568" sldId="325"/>
            <ac:spMk id="5" creationId="{7E13DF3F-BB24-F936-78A4-B2CD8B4D6036}"/>
          </ac:spMkLst>
        </pc:spChg>
        <pc:spChg chg="del">
          <ac:chgData name="TAN Mei Yi [Harrisdale Senior High School]" userId="f9f029c9-d743-4d60-9f2c-e74bdec1ab07" providerId="ADAL" clId="{B65F3EF9-5CA6-4886-B50F-8DAAE7597280}" dt="2022-09-07T01:36:14.127" v="108" actId="478"/>
          <ac:spMkLst>
            <pc:docMk/>
            <pc:sldMk cId="827979568" sldId="325"/>
            <ac:spMk id="6" creationId="{5A3CA056-E78E-C63D-7A44-4C48EF21CD2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48.803" v="204" actId="1076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09.527" v="107" actId="20577"/>
          <ac:spMkLst>
            <pc:docMk/>
            <pc:sldMk cId="827979568" sldId="32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00.938" v="213" actId="1076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7:10.601" v="174" actId="1076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44.382" v="216" actId="20577"/>
          <ac:spMkLst>
            <pc:docMk/>
            <pc:sldMk cId="827979568" sldId="325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2" creationId="{A99721F5-4835-747C-4231-94B0C97CC7B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52.660" v="219" actId="20577"/>
          <ac:spMkLst>
            <pc:docMk/>
            <pc:sldMk cId="827979568" sldId="325"/>
            <ac:spMk id="13" creationId="{E105E646-0E65-8215-E2FE-8B84D5BA77CD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4" creationId="{48D0F5BD-DB60-C41D-6B78-9468D02FFD0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5" creationId="{5AD49A5B-B53C-2A85-3A60-C9E7FEA590F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02.568" v="222" actId="20577"/>
          <ac:spMkLst>
            <pc:docMk/>
            <pc:sldMk cId="827979568" sldId="325"/>
            <ac:spMk id="16" creationId="{A6206125-EE52-1C4D-E98E-0958AE9E402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33.167" v="264" actId="1076"/>
          <ac:spMkLst>
            <pc:docMk/>
            <pc:sldMk cId="827979568" sldId="325"/>
            <ac:spMk id="17" creationId="{57522FA3-3183-5CA3-B4BB-DB19517316A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01.754" v="295" actId="1076"/>
          <ac:spMkLst>
            <pc:docMk/>
            <pc:sldMk cId="827979568" sldId="325"/>
            <ac:spMk id="18" creationId="{3DA98438-C677-6954-E6D2-4B99A43BCE0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14.024" v="310" actId="1076"/>
          <ac:spMkLst>
            <pc:docMk/>
            <pc:sldMk cId="827979568" sldId="325"/>
            <ac:spMk id="19" creationId="{FF59565D-FB73-52E8-6608-BC17B41FD8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2:58:33.550" v="364" actId="20577"/>
          <ac:spMkLst>
            <pc:docMk/>
            <pc:sldMk cId="827979568" sldId="325"/>
            <ac:spMk id="20" creationId="{626EDCBB-DE5A-26AA-CCBB-8486CD160232}"/>
          </ac:spMkLst>
        </pc:spChg>
        <pc:picChg chg="del">
          <ac:chgData name="TAN Mei Yi [Harrisdale Senior High School]" userId="f9f029c9-d743-4d60-9f2c-e74bdec1ab07" providerId="ADAL" clId="{B65F3EF9-5CA6-4886-B50F-8DAAE7597280}" dt="2022-09-07T01:36:14.127" v="108" actId="478"/>
          <ac:picMkLst>
            <pc:docMk/>
            <pc:sldMk cId="827979568" sldId="325"/>
            <ac:picMk id="4" creationId="{EAC647BF-FBF6-B524-C632-6203FA7CE1AC}"/>
          </ac:picMkLst>
        </pc:picChg>
      </pc:sldChg>
      <pc:sldChg chg="addSp delSp modSp mod delAnim modAnim">
        <pc:chgData name="TAN Mei Yi [Harrisdale Senior High School]" userId="f9f029c9-d743-4d60-9f2c-e74bdec1ab07" providerId="ADAL" clId="{B65F3EF9-5CA6-4886-B50F-8DAAE7597280}" dt="2022-09-07T04:05:10.986" v="1711" actId="1076"/>
        <pc:sldMkLst>
          <pc:docMk/>
          <pc:sldMk cId="1019215549" sldId="326"/>
        </pc:sldMkLst>
        <pc:spChg chg="mod">
          <ac:chgData name="TAN Mei Yi [Harrisdale Senior High School]" userId="f9f029c9-d743-4d60-9f2c-e74bdec1ab07" providerId="ADAL" clId="{B65F3EF9-5CA6-4886-B50F-8DAAE7597280}" dt="2022-09-07T04:03:18.100" v="1683" actId="1076"/>
          <ac:spMkLst>
            <pc:docMk/>
            <pc:sldMk cId="1019215549" sldId="32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22.276" v="1684" actId="107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7T04:02:59.838" v="1681" actId="404"/>
          <ac:spMkLst>
            <pc:docMk/>
            <pc:sldMk cId="1019215549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35.006" v="1687" actId="14100"/>
          <ac:spMkLst>
            <pc:docMk/>
            <pc:sldMk cId="1019215549" sldId="326"/>
            <ac:spMk id="5" creationId="{1E457901-1C03-369C-F512-F6F96181F2E0}"/>
          </ac:spMkLst>
        </pc:spChg>
        <pc:spChg chg="del">
          <ac:chgData name="TAN Mei Yi [Harrisdale Senior High School]" userId="f9f029c9-d743-4d60-9f2c-e74bdec1ab07" providerId="ADAL" clId="{B65F3EF9-5CA6-4886-B50F-8DAAE7597280}" dt="2022-09-07T03:52:37.686" v="1298" actId="478"/>
          <ac:spMkLst>
            <pc:docMk/>
            <pc:sldMk cId="1019215549" sldId="326"/>
            <ac:spMk id="7" creationId="{10F72F18-1662-60C5-7DF4-E9DF00FFD0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1.134" v="1689" actId="1076"/>
          <ac:spMkLst>
            <pc:docMk/>
            <pc:sldMk cId="1019215549" sldId="326"/>
            <ac:spMk id="12" creationId="{DC2E38E2-10A1-11E5-D230-723D33DA440C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5.128" v="1690" actId="1076"/>
          <ac:spMkLst>
            <pc:docMk/>
            <pc:sldMk cId="1019215549" sldId="326"/>
            <ac:spMk id="13" creationId="{FC9F69EF-B72E-EF5F-A8D5-1C954AE7F93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8.932" v="1691" actId="1076"/>
          <ac:spMkLst>
            <pc:docMk/>
            <pc:sldMk cId="1019215549" sldId="326"/>
            <ac:spMk id="14" creationId="{8A21AA17-88CC-4D1E-762A-87558881445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6" creationId="{BC39FA87-ADA9-15ED-D9F2-9BEC23886C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17" creationId="{6ED2F755-C160-72E1-6F0F-746FF103257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9.123" v="1696" actId="1076"/>
          <ac:spMkLst>
            <pc:docMk/>
            <pc:sldMk cId="1019215549" sldId="326"/>
            <ac:spMk id="18" creationId="{8CC78E38-F1D3-A210-C364-C44F26B00433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27" creationId="{A8944CEA-2C1F-2DF3-E767-478B8CC5FA86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28.427" v="1698" actId="1076"/>
          <ac:spMkLst>
            <pc:docMk/>
            <pc:sldMk cId="1019215549" sldId="326"/>
            <ac:spMk id="28" creationId="{934252C3-74DC-94C2-8770-89317DFC683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32.626" v="1699" actId="1076"/>
          <ac:spMkLst>
            <pc:docMk/>
            <pc:sldMk cId="1019215549" sldId="326"/>
            <ac:spMk id="29" creationId="{A5227E76-E0CD-67C5-CE3C-695252413E8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06.341" v="1694" actId="1076"/>
          <ac:spMkLst>
            <pc:docMk/>
            <pc:sldMk cId="1019215549" sldId="326"/>
            <ac:spMk id="32" creationId="{4D1E4DBE-BEEF-52F8-2495-3DC53CDF300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7T04:04:48.791" v="1704" actId="478"/>
          <ac:spMkLst>
            <pc:docMk/>
            <pc:sldMk cId="1019215549" sldId="326"/>
            <ac:spMk id="33" creationId="{68B05202-4338-5F60-684A-1156FEBCFF1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07.779" v="1710" actId="14100"/>
          <ac:spMkLst>
            <pc:docMk/>
            <pc:sldMk cId="1019215549" sldId="326"/>
            <ac:spMk id="34" creationId="{CECBE317-DD47-2D23-FFB8-475EE324206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10.986" v="1711" actId="1076"/>
          <ac:spMkLst>
            <pc:docMk/>
            <pc:sldMk cId="1019215549" sldId="326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11" v="1682" actId="404"/>
          <ac:spMkLst>
            <pc:docMk/>
            <pc:sldMk cId="1019215549" sldId="326"/>
            <ac:spMk id="58" creationId="{3490ED8B-5FA3-F685-ED87-3C505330237F}"/>
          </ac:spMkLst>
        </pc:spChg>
        <pc:grpChg chg="mod">
          <ac:chgData name="TAN Mei Yi [Harrisdale Senior High School]" userId="f9f029c9-d743-4d60-9f2c-e74bdec1ab07" providerId="ADAL" clId="{B65F3EF9-5CA6-4886-B50F-8DAAE7597280}" dt="2022-09-07T04:04:12.920" v="1695" actId="1076"/>
          <ac:grpSpMkLst>
            <pc:docMk/>
            <pc:sldMk cId="1019215549" sldId="326"/>
            <ac:grpSpMk id="26" creationId="{6BE8B080-EB0D-C4E9-55EE-DB6E95CD6130}"/>
          </ac:grpSpMkLst>
        </pc:grpChg>
        <pc:picChg chg="add del mod">
          <ac:chgData name="TAN Mei Yi [Harrisdale Senior High School]" userId="f9f029c9-d743-4d60-9f2c-e74bdec1ab07" providerId="ADAL" clId="{B65F3EF9-5CA6-4886-B50F-8DAAE7597280}" dt="2022-09-07T04:00:55.518" v="1637" actId="478"/>
          <ac:picMkLst>
            <pc:docMk/>
            <pc:sldMk cId="1019215549" sldId="326"/>
            <ac:picMk id="9" creationId="{2FC06369-D199-95C5-123E-20DA1BE4A8FC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52:39.100" v="1299" actId="478"/>
          <ac:picMkLst>
            <pc:docMk/>
            <pc:sldMk cId="1019215549" sldId="326"/>
            <ac:picMk id="11" creationId="{CBB168AE-16D2-6184-10B1-8D7846019123}"/>
          </ac:picMkLst>
        </pc:picChg>
        <pc:picChg chg="add mod">
          <ac:chgData name="TAN Mei Yi [Harrisdale Senior High School]" userId="f9f029c9-d743-4d60-9f2c-e74bdec1ab07" providerId="ADAL" clId="{B65F3EF9-5CA6-4886-B50F-8DAAE7597280}" dt="2022-09-07T04:04:41.433" v="1701" actId="1076"/>
          <ac:picMkLst>
            <pc:docMk/>
            <pc:sldMk cId="1019215549" sldId="326"/>
            <ac:picMk id="31" creationId="{26BB8802-A359-83BD-9F77-DD06F5C3AC74}"/>
          </ac:picMkLst>
        </pc:picChg>
        <pc:inkChg chg="add del">
          <ac:chgData name="TAN Mei Yi [Harrisdale Senior High School]" userId="f9f029c9-d743-4d60-9f2c-e74bdec1ab07" providerId="ADAL" clId="{B65F3EF9-5CA6-4886-B50F-8DAAE7597280}" dt="2022-09-07T03:57:59.008" v="1497"/>
          <ac:inkMkLst>
            <pc:docMk/>
            <pc:sldMk cId="1019215549" sldId="326"/>
            <ac:inkMk id="19" creationId="{225D1B90-980E-B3BE-266C-6E9EF6D45DDA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0" creationId="{5CBC06A4-0F97-DDD2-D87E-1CE0BAD037E3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1" creationId="{2B1CAE03-10D4-70D6-8309-6ADB8D49C9A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2" creationId="{9E4873C1-60AF-22E6-8BA1-2B907DFE07B7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3" creationId="{01AB3FAA-ECE4-49BC-B83A-88E8F70C4FD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4" creationId="{E3E9A80E-DCE3-528D-B854-A6906F76AA59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5" creationId="{E85A2C5A-A243-9FC7-AE2F-673824F79AD7}"/>
          </ac:inkMkLst>
        </pc:ink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2704288566" sldId="327"/>
        </pc:sldMkLst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7T04:00:43.675" v="1636" actId="20577"/>
        <pc:sldMkLst>
          <pc:docMk/>
          <pc:sldMk cId="495239490" sldId="328"/>
        </pc:sldMkLst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3:03:21.650" v="392" actId="20577"/>
          <ac:spMkLst>
            <pc:docMk/>
            <pc:sldMk cId="495239490" sldId="32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5" creationId="{7E13DF3F-BB24-F936-78A4-B2CD8B4D6036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3:19:21.414" v="410" actId="14100"/>
          <ac:spMkLst>
            <pc:docMk/>
            <pc:sldMk cId="495239490" sldId="328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0:43.675" v="1636" actId="20577"/>
          <ac:spMkLst>
            <pc:docMk/>
            <pc:sldMk cId="495239490" sldId="328"/>
            <ac:spMk id="15" creationId="{5F43136C-B22E-6952-65D4-25230EA2FFAB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7.454" v="412" actId="478"/>
          <ac:spMkLst>
            <pc:docMk/>
            <pc:sldMk cId="495239490" sldId="328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B65F3EF9-5CA6-4886-B50F-8DAAE7597280}" dt="2022-09-07T03:37:48.583" v="750" actId="478"/>
          <ac:spMkLst>
            <pc:docMk/>
            <pc:sldMk cId="495239490" sldId="328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0.880" v="1148" actId="1076"/>
          <ac:spMkLst>
            <pc:docMk/>
            <pc:sldMk cId="495239490" sldId="328"/>
            <ac:spMk id="21" creationId="{9C9D855D-8341-08E3-639C-CA4F7926554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4.866" v="1149" actId="1076"/>
          <ac:spMkLst>
            <pc:docMk/>
            <pc:sldMk cId="495239490" sldId="328"/>
            <ac:spMk id="22" creationId="{E186034E-2FCD-7F1A-19FB-AE396F248EEB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7.652" v="1150" actId="1076"/>
          <ac:spMkLst>
            <pc:docMk/>
            <pc:sldMk cId="495239490" sldId="328"/>
            <ac:spMk id="29" creationId="{409373AB-617B-3F11-F71B-E989020F67F5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7T03:39:13.186" v="857" actId="478"/>
          <ac:picMkLst>
            <pc:docMk/>
            <pc:sldMk cId="495239490" sldId="328"/>
            <ac:picMk id="6" creationId="{9290C515-6333-ECC5-330C-DFA0FB01A12B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39:10.099" v="856" actId="478"/>
          <ac:picMkLst>
            <pc:docMk/>
            <pc:sldMk cId="495239490" sldId="328"/>
            <ac:picMk id="14" creationId="{87D63355-B86B-D7D8-28FE-B1D1E7CCD640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5.760" v="1144" actId="478"/>
          <ac:picMkLst>
            <pc:docMk/>
            <pc:sldMk cId="495239490" sldId="328"/>
            <ac:picMk id="24" creationId="{2F8D2CB3-8D03-FD4A-D097-35D9EE8A2942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8.320" v="1145" actId="478"/>
          <ac:picMkLst>
            <pc:docMk/>
            <pc:sldMk cId="495239490" sldId="328"/>
            <ac:picMk id="26" creationId="{580372B2-EB53-977B-5FF1-066A4623896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1:41.810" v="1021" actId="478"/>
          <ac:picMkLst>
            <pc:docMk/>
            <pc:sldMk cId="495239490" sldId="328"/>
            <ac:picMk id="28" creationId="{2338032D-BC0C-C868-E958-F7199D0455F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9T01:11:27.967" v="4281" actId="20577"/>
        <pc:sldMkLst>
          <pc:docMk/>
          <pc:sldMk cId="2423676729" sldId="329"/>
        </pc:sldMkLst>
        <pc:spChg chg="mod">
          <ac:chgData name="TAN Mei Yi [Harrisdale Senior High School]" userId="f9f029c9-d743-4d60-9f2c-e74bdec1ab07" providerId="ADAL" clId="{B65F3EF9-5CA6-4886-B50F-8DAAE7597280}" dt="2022-09-08T00:13:35.514" v="1853" actId="1076"/>
          <ac:spMkLst>
            <pc:docMk/>
            <pc:sldMk cId="2423676729" sldId="329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9T01:11:27.967" v="4281" actId="20577"/>
          <ac:spMkLst>
            <pc:docMk/>
            <pc:sldMk cId="2423676729" sldId="32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9" creationId="{86D6BA02-6751-5158-42EF-4953291DC476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5.141" v="1855" actId="1076"/>
          <ac:spMkLst>
            <pc:docMk/>
            <pc:sldMk cId="2423676729" sldId="329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8.960" v="1856" actId="1076"/>
          <ac:spMkLst>
            <pc:docMk/>
            <pc:sldMk cId="2423676729" sldId="329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54.602" v="1857" actId="1076"/>
          <ac:spMkLst>
            <pc:docMk/>
            <pc:sldMk cId="2423676729" sldId="329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4:03.626" v="1858" actId="1076"/>
          <ac:spMkLst>
            <pc:docMk/>
            <pc:sldMk cId="2423676729" sldId="329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3:27.580" v="1851" actId="478"/>
          <ac:spMkLst>
            <pc:docMk/>
            <pc:sldMk cId="2423676729" sldId="329"/>
            <ac:spMk id="17" creationId="{6ED2F755-C160-72E1-6F0F-746FF103257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18" creationId="{8CC78E38-F1D3-A210-C364-C44F26B00433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27" creationId="{A8944CEA-2C1F-2DF3-E767-478B8CC5FA86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28" creationId="{934252C3-74DC-94C2-8770-89317DFC683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5:00.768" v="1886" actId="20577"/>
          <ac:spMkLst>
            <pc:docMk/>
            <pc:sldMk cId="2423676729" sldId="329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34" creationId="{CECBE317-DD47-2D23-FFB8-475EE324206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32.466" v="1852" actId="1076"/>
          <ac:spMkLst>
            <pc:docMk/>
            <pc:sldMk cId="2423676729" sldId="329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B65F3EF9-5CA6-4886-B50F-8DAAE7597280}" dt="2022-09-08T00:15:06.381" v="1887" actId="478"/>
          <ac:grpSpMkLst>
            <pc:docMk/>
            <pc:sldMk cId="2423676729" sldId="329"/>
            <ac:grpSpMk id="26" creationId="{6BE8B080-EB0D-C4E9-55EE-DB6E95CD6130}"/>
          </ac:grpSpMkLst>
        </pc:grpChg>
        <pc:picChg chg="add del">
          <ac:chgData name="TAN Mei Yi [Harrisdale Senior High School]" userId="f9f029c9-d743-4d60-9f2c-e74bdec1ab07" providerId="ADAL" clId="{B65F3EF9-5CA6-4886-B50F-8DAAE7597280}" dt="2022-09-08T00:09:10.084" v="1810" actId="478"/>
          <ac:picMkLst>
            <pc:docMk/>
            <pc:sldMk cId="2423676729" sldId="329"/>
            <ac:picMk id="8" creationId="{17734291-B49E-5128-9A51-7D7BBAAF8679}"/>
          </ac:picMkLst>
        </pc:picChg>
        <pc:picChg chg="del">
          <ac:chgData name="TAN Mei Yi [Harrisdale Senior High School]" userId="f9f029c9-d743-4d60-9f2c-e74bdec1ab07" providerId="ADAL" clId="{B65F3EF9-5CA6-4886-B50F-8DAAE7597280}" dt="2022-09-08T00:08:01.970" v="1722" actId="478"/>
          <ac:picMkLst>
            <pc:docMk/>
            <pc:sldMk cId="2423676729" sldId="329"/>
            <ac:picMk id="31" creationId="{26BB8802-A359-83BD-9F77-DD06F5C3AC74}"/>
          </ac:picMkLst>
        </pc:picChg>
      </pc:sldChg>
      <pc:sldChg chg="addSp delSp modSp add mod addAnim delAnim modAnim">
        <pc:chgData name="TAN Mei Yi [Harrisdale Senior High School]" userId="f9f029c9-d743-4d60-9f2c-e74bdec1ab07" providerId="ADAL" clId="{B65F3EF9-5CA6-4886-B50F-8DAAE7597280}" dt="2022-09-08T00:20:19.219" v="2006"/>
        <pc:sldMkLst>
          <pc:docMk/>
          <pc:sldMk cId="73289317" sldId="330"/>
        </pc:sldMkLst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04.839" v="1964" actId="1076"/>
          <ac:spMkLst>
            <pc:docMk/>
            <pc:sldMk cId="73289317" sldId="330"/>
            <ac:spMk id="7" creationId="{7E803A96-F5E4-1766-1AD1-41E5B2A93DB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21.671" v="1979" actId="14100"/>
          <ac:spMkLst>
            <pc:docMk/>
            <pc:sldMk cId="73289317" sldId="330"/>
            <ac:spMk id="8" creationId="{2978279B-07AE-7273-4F84-3FE17593315D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9" creationId="{86D6BA02-6751-5158-42EF-4953291DC476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37.672" v="1986" actId="14100"/>
          <ac:spMkLst>
            <pc:docMk/>
            <pc:sldMk cId="73289317" sldId="330"/>
            <ac:spMk id="10" creationId="{A2C5BF19-BE3C-403F-5A6A-50D5F2623C9D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9:04.584" v="2001" actId="20577"/>
          <ac:spMkLst>
            <pc:docMk/>
            <pc:sldMk cId="73289317" sldId="330"/>
            <ac:spMk id="11" creationId="{64C600D7-C4F5-B8A1-434A-1F550589200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6.845" v="1942" actId="478"/>
          <ac:spMkLst>
            <pc:docMk/>
            <pc:sldMk cId="73289317" sldId="330"/>
            <ac:spMk id="16" creationId="{BC39FA87-ADA9-15ED-D9F2-9BEC23886C32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6.984" v="1944" actId="1076"/>
          <ac:spMkLst>
            <pc:docMk/>
            <pc:sldMk cId="73289317" sldId="330"/>
            <ac:spMk id="18" creationId="{8CC78E38-F1D3-A210-C364-C44F26B00433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31.085" v="1945" actId="1076"/>
          <ac:spMkLst>
            <pc:docMk/>
            <pc:sldMk cId="73289317" sldId="330"/>
            <ac:spMk id="27" creationId="{A8944CEA-2C1F-2DF3-E767-478B8CC5FA86}"/>
          </ac:spMkLst>
        </pc:spChg>
        <pc:spChg chg="add del">
          <ac:chgData name="TAN Mei Yi [Harrisdale Senior High School]" userId="f9f029c9-d743-4d60-9f2c-e74bdec1ab07" providerId="ADAL" clId="{B65F3EF9-5CA6-4886-B50F-8DAAE7597280}" dt="2022-09-08T00:19:48.609" v="2002" actId="478"/>
          <ac:spMkLst>
            <pc:docMk/>
            <pc:sldMk cId="73289317" sldId="330"/>
            <ac:spMk id="28" creationId="{934252C3-74DC-94C2-8770-89317DFC6838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9:56.987" v="2004" actId="1076"/>
          <ac:spMkLst>
            <pc:docMk/>
            <pc:sldMk cId="73289317" sldId="330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8" creationId="{3490ED8B-5FA3-F685-ED87-3C505330237F}"/>
          </ac:spMkLst>
        </pc:spChg>
      </pc:sldChg>
      <pc:sldChg chg="addSp delSp modSp add mod ord modAnim">
        <pc:chgData name="TAN Mei Yi [Harrisdale Senior High School]" userId="f9f029c9-d743-4d60-9f2c-e74bdec1ab07" providerId="ADAL" clId="{B65F3EF9-5CA6-4886-B50F-8DAAE7597280}" dt="2022-09-09T01:30:11.277" v="4283" actId="20577"/>
        <pc:sldMkLst>
          <pc:docMk/>
          <pc:sldMk cId="2477238115" sldId="331"/>
        </pc:sldMkLst>
        <pc:spChg chg="mod">
          <ac:chgData name="TAN Mei Yi [Harrisdale Senior High School]" userId="f9f029c9-d743-4d60-9f2c-e74bdec1ab07" providerId="ADAL" clId="{B65F3EF9-5CA6-4886-B50F-8DAAE7597280}" dt="2022-09-08T00:27:04.202" v="2204" actId="207"/>
          <ac:spMkLst>
            <pc:docMk/>
            <pc:sldMk cId="2477238115" sldId="331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2:01.600" v="2056" actId="114"/>
          <ac:spMkLst>
            <pc:docMk/>
            <pc:sldMk cId="2477238115" sldId="33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23:06.099" v="2094" actId="20577"/>
          <ac:spMkLst>
            <pc:docMk/>
            <pc:sldMk cId="2477238115" sldId="331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30.236" v="2223" actId="14100"/>
          <ac:spMkLst>
            <pc:docMk/>
            <pc:sldMk cId="2477238115" sldId="331"/>
            <ac:spMk id="9" creationId="{DBDAA4E6-890A-F8A2-C3B8-B9976510A2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9:16.384" v="2309" actId="1076"/>
          <ac:spMkLst>
            <pc:docMk/>
            <pc:sldMk cId="2477238115" sldId="331"/>
            <ac:spMk id="10" creationId="{C5E25262-E2FA-7539-F1A6-5D472B785FD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16.290" v="2209"/>
          <ac:spMkLst>
            <pc:docMk/>
            <pc:sldMk cId="2477238115" sldId="331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0:29:07.326" v="2307" actId="1076"/>
          <ac:spMkLst>
            <pc:docMk/>
            <pc:sldMk cId="2477238115" sldId="331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5:44.130" v="2142" actId="1076"/>
          <ac:spMkLst>
            <pc:docMk/>
            <pc:sldMk cId="2477238115" sldId="331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11.370" v="2249" actId="20577"/>
          <ac:spMkLst>
            <pc:docMk/>
            <pc:sldMk cId="2477238115" sldId="331"/>
            <ac:spMk id="17" creationId="{7680BCD8-1B87-F6BA-50A9-A8CAB42FFF8B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0.913" v="2264" actId="1076"/>
          <ac:spMkLst>
            <pc:docMk/>
            <pc:sldMk cId="2477238115" sldId="331"/>
            <ac:spMk id="18" creationId="{A94219D9-181B-B7D6-0D39-89D9C22E958C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7.588" v="2269" actId="20577"/>
          <ac:spMkLst>
            <pc:docMk/>
            <pc:sldMk cId="2477238115" sldId="331"/>
            <ac:spMk id="19" creationId="{3E42B28B-4BF8-4819-3BE9-6EAB654AFC93}"/>
          </ac:spMkLst>
        </pc:spChg>
        <pc:spChg chg="add mod">
          <ac:chgData name="TAN Mei Yi [Harrisdale Senior High School]" userId="f9f029c9-d743-4d60-9f2c-e74bdec1ab07" providerId="ADAL" clId="{B65F3EF9-5CA6-4886-B50F-8DAAE7597280}" dt="2022-09-09T01:30:11.277" v="4283" actId="20577"/>
          <ac:spMkLst>
            <pc:docMk/>
            <pc:sldMk cId="2477238115" sldId="331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2:48.175" v="2356" actId="1076"/>
          <ac:spMkLst>
            <pc:docMk/>
            <pc:sldMk cId="2477238115" sldId="331"/>
            <ac:spMk id="21" creationId="{08079438-F780-6F92-E2DE-DC3E3AB8F63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2" creationId="{2638F9D0-B0EE-9A91-8BFC-EBFAA769D3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0:27:11.180" v="2208"/>
          <ac:spMkLst>
            <pc:docMk/>
            <pc:sldMk cId="2477238115" sldId="331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0:26:05.731" v="2146" actId="478"/>
          <ac:picMkLst>
            <pc:docMk/>
            <pc:sldMk cId="2477238115" sldId="331"/>
            <ac:picMk id="8" creationId="{4A1BC95A-88CE-A5F9-EBB3-A88E1C7F5120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0:23.327" v="2852" actId="20577"/>
        <pc:sldMkLst>
          <pc:docMk/>
          <pc:sldMk cId="459643433" sldId="332"/>
        </pc:sldMkLst>
        <pc:spChg chg="mod">
          <ac:chgData name="TAN Mei Yi [Harrisdale Senior High School]" userId="f9f029c9-d743-4d60-9f2c-e74bdec1ab07" providerId="ADAL" clId="{B65F3EF9-5CA6-4886-B50F-8DAAE7597280}" dt="2022-09-08T00:59:24.178" v="2438" actId="6549"/>
          <ac:spMkLst>
            <pc:docMk/>
            <pc:sldMk cId="459643433" sldId="332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30.369" v="2440" actId="6549"/>
          <ac:spMkLst>
            <pc:docMk/>
            <pc:sldMk cId="459643433" sldId="332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0:58:50.644" v="2418" actId="20577"/>
          <ac:spMkLst>
            <pc:docMk/>
            <pc:sldMk cId="459643433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4.279" v="2478" actId="1076"/>
          <ac:spMkLst>
            <pc:docMk/>
            <pc:sldMk cId="459643433" sldId="332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52.113" v="2535" actId="1076"/>
          <ac:spMkLst>
            <pc:docMk/>
            <pc:sldMk cId="459643433" sldId="332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3.729" v="2582" actId="1076"/>
          <ac:spMkLst>
            <pc:docMk/>
            <pc:sldMk cId="459643433" sldId="332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36.603" v="2512"/>
          <ac:spMkLst>
            <pc:docMk/>
            <pc:sldMk cId="459643433" sldId="332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1.094" v="2477" actId="20577"/>
          <ac:spMkLst>
            <pc:docMk/>
            <pc:sldMk cId="459643433" sldId="332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0:57.579" v="2470" actId="20577"/>
          <ac:spMkLst>
            <pc:docMk/>
            <pc:sldMk cId="459643433" sldId="332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23.327" v="2852" actId="20577"/>
          <ac:spMkLst>
            <pc:docMk/>
            <pc:sldMk cId="459643433" sldId="332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34.379" v="2489" actId="14100"/>
          <ac:spMkLst>
            <pc:docMk/>
            <pc:sldMk cId="459643433" sldId="332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1.016" v="2581" actId="1076"/>
          <ac:spMkLst>
            <pc:docMk/>
            <pc:sldMk cId="459643433" sldId="332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15.856" v="2587" actId="1076"/>
          <ac:spMkLst>
            <pc:docMk/>
            <pc:sldMk cId="459643433" sldId="332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23.693" v="2589"/>
          <ac:spMkLst>
            <pc:docMk/>
            <pc:sldMk cId="459643433" sldId="332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03.908" v="2629" actId="1076"/>
          <ac:spMkLst>
            <pc:docMk/>
            <pc:sldMk cId="459643433" sldId="332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1:05:06.295" v="2630" actId="478"/>
          <ac:spMkLst>
            <pc:docMk/>
            <pc:sldMk cId="459643433" sldId="332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11.148" v="2631" actId="1076"/>
          <ac:spMkLst>
            <pc:docMk/>
            <pc:sldMk cId="459643433" sldId="332"/>
            <ac:spMk id="22" creationId="{2638F9D0-B0EE-9A91-8BFC-EBFAA769D3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25.281" v="2633" actId="113"/>
          <ac:spMkLst>
            <pc:docMk/>
            <pc:sldMk cId="459643433" sldId="332"/>
            <ac:spMk id="23" creationId="{1FD021EE-5BF8-5CF9-A438-6D89C0C4C475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04:44.723" v="2625" actId="6549"/>
          <ac:spMkLst>
            <pc:docMk/>
            <pc:sldMk cId="459643433" sldId="332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49.640" v="2511" actId="6549"/>
          <ac:spMkLst>
            <pc:docMk/>
            <pc:sldMk cId="459643433" sldId="332"/>
            <ac:spMk id="32" creationId="{4D1E4DBE-BEEF-52F8-2495-3DC53CDF3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13.144" v="2419" actId="1076"/>
          <ac:spMkLst>
            <pc:docMk/>
            <pc:sldMk cId="459643433" sldId="332"/>
            <ac:spMk id="58" creationId="{3490ED8B-5FA3-F685-ED87-3C505330237F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01:04.916" v="2473" actId="478"/>
          <ac:picMkLst>
            <pc:docMk/>
            <pc:sldMk cId="459643433" sldId="332"/>
            <ac:picMk id="8" creationId="{D17F1AFD-0E2F-8B78-6298-F213C3A0A7FB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9T01:30:54.757" v="4284" actId="478"/>
        <pc:sldMkLst>
          <pc:docMk/>
          <pc:sldMk cId="3263723531" sldId="333"/>
        </pc:sldMkLst>
        <pc:spChg chg="mod">
          <ac:chgData name="TAN Mei Yi [Harrisdale Senior High School]" userId="f9f029c9-d743-4d60-9f2c-e74bdec1ab07" providerId="ADAL" clId="{B65F3EF9-5CA6-4886-B50F-8DAAE7597280}" dt="2022-09-08T01:08:18.608" v="2653" actId="20577"/>
          <ac:spMkLst>
            <pc:docMk/>
            <pc:sldMk cId="3263723531" sldId="333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08.605" v="2646" actId="20577"/>
          <ac:spMkLst>
            <pc:docMk/>
            <pc:sldMk cId="3263723531" sldId="333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23.315" v="2660" actId="20577"/>
          <ac:spMkLst>
            <pc:docMk/>
            <pc:sldMk cId="3263723531" sldId="333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07.136" v="2692" actId="20577"/>
          <ac:spMkLst>
            <pc:docMk/>
            <pc:sldMk cId="3263723531" sldId="333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9.620" v="2679"/>
          <ac:spMkLst>
            <pc:docMk/>
            <pc:sldMk cId="3263723531" sldId="333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0.349" v="2666" actId="20577"/>
          <ac:spMkLst>
            <pc:docMk/>
            <pc:sldMk cId="3263723531" sldId="333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8.635" v="2672" actId="20577"/>
          <ac:spMkLst>
            <pc:docMk/>
            <pc:sldMk cId="3263723531" sldId="333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30.061" v="2722" actId="1076"/>
          <ac:spMkLst>
            <pc:docMk/>
            <pc:sldMk cId="3263723531" sldId="333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51.442" v="2756" actId="1076"/>
          <ac:spMkLst>
            <pc:docMk/>
            <pc:sldMk cId="3263723531" sldId="333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16:26.145" v="2772" actId="20577"/>
          <ac:spMkLst>
            <pc:docMk/>
            <pc:sldMk cId="3263723531" sldId="333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06.432" v="2778" actId="20577"/>
          <ac:spMkLst>
            <pc:docMk/>
            <pc:sldMk cId="3263723531" sldId="333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11.943" v="2780" actId="20577"/>
          <ac:spMkLst>
            <pc:docMk/>
            <pc:sldMk cId="3263723531" sldId="333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4.324" v="2678" actId="20577"/>
          <ac:spMkLst>
            <pc:docMk/>
            <pc:sldMk cId="3263723531" sldId="333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9T01:30:54.757" v="4284" actId="478"/>
          <ac:picMkLst>
            <pc:docMk/>
            <pc:sldMk cId="3263723531" sldId="333"/>
            <ac:picMk id="8" creationId="{C72D23A9-AA19-9351-A7B5-CFFE58809152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1:36:54.406" v="3087" actId="20577"/>
        <pc:sldMkLst>
          <pc:docMk/>
          <pc:sldMk cId="829895379" sldId="334"/>
        </pc:sldMkLst>
        <pc:spChg chg="mod">
          <ac:chgData name="TAN Mei Yi [Harrisdale Senior High School]" userId="f9f029c9-d743-4d60-9f2c-e74bdec1ab07" providerId="ADAL" clId="{B65F3EF9-5CA6-4886-B50F-8DAAE7597280}" dt="2022-09-08T01:27:55.789" v="2798" actId="20577"/>
          <ac:spMkLst>
            <pc:docMk/>
            <pc:sldMk cId="829895379" sldId="334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59.104" v="2800" actId="20577"/>
          <ac:spMkLst>
            <pc:docMk/>
            <pc:sldMk cId="829895379" sldId="334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47.167" v="2791" actId="20577"/>
          <ac:spMkLst>
            <pc:docMk/>
            <pc:sldMk cId="829895379" sldId="334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31.673" v="2802" actId="20577"/>
          <ac:spMkLst>
            <pc:docMk/>
            <pc:sldMk cId="829895379" sldId="334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45.126" v="2833" actId="20577"/>
          <ac:spMkLst>
            <pc:docMk/>
            <pc:sldMk cId="829895379" sldId="334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37.813" v="2826" actId="20577"/>
          <ac:spMkLst>
            <pc:docMk/>
            <pc:sldMk cId="829895379" sldId="334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48.435" v="2810" actId="20577"/>
          <ac:spMkLst>
            <pc:docMk/>
            <pc:sldMk cId="829895379" sldId="334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53.744" v="2811" actId="20577"/>
          <ac:spMkLst>
            <pc:docMk/>
            <pc:sldMk cId="829895379" sldId="334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43.158" v="2860" actId="20577"/>
          <ac:spMkLst>
            <pc:docMk/>
            <pc:sldMk cId="829895379" sldId="334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07.334" v="2815" actId="20577"/>
          <ac:spMkLst>
            <pc:docMk/>
            <pc:sldMk cId="829895379" sldId="334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59.990" v="2843" actId="1076"/>
          <ac:spMkLst>
            <pc:docMk/>
            <pc:sldMk cId="829895379" sldId="334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0.785" v="2872" actId="20577"/>
          <ac:spMkLst>
            <pc:docMk/>
            <pc:sldMk cId="829895379" sldId="334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1:04.762" v="2880" actId="1076"/>
          <ac:spMkLst>
            <pc:docMk/>
            <pc:sldMk cId="829895379" sldId="334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54.406" v="3087" actId="20577"/>
          <ac:spMkLst>
            <pc:docMk/>
            <pc:sldMk cId="829895379" sldId="334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9.386" v="2878" actId="20577"/>
          <ac:spMkLst>
            <pc:docMk/>
            <pc:sldMk cId="829895379" sldId="334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27.669" v="2823" actId="20577"/>
          <ac:spMkLst>
            <pc:docMk/>
            <pc:sldMk cId="829895379" sldId="334"/>
            <ac:spMk id="32" creationId="{4D1E4DBE-BEEF-52F8-2495-3DC53CDF3000}"/>
          </ac:spMkLst>
        </pc:spChg>
        <pc:picChg chg="add del">
          <ac:chgData name="TAN Mei Yi [Harrisdale Senior High School]" userId="f9f029c9-d743-4d60-9f2c-e74bdec1ab07" providerId="ADAL" clId="{B65F3EF9-5CA6-4886-B50F-8DAAE7597280}" dt="2022-09-08T01:29:09.602" v="2816" actId="478"/>
          <ac:picMkLst>
            <pc:docMk/>
            <pc:sldMk cId="829895379" sldId="334"/>
            <ac:picMk id="8" creationId="{21430D3F-594D-6373-5DCA-F453031D886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8:43.957" v="3096" actId="1076"/>
        <pc:sldMkLst>
          <pc:docMk/>
          <pc:sldMk cId="4223706117" sldId="335"/>
        </pc:sldMkLst>
        <pc:spChg chg="mod">
          <ac:chgData name="TAN Mei Yi [Harrisdale Senior High School]" userId="f9f029c9-d743-4d60-9f2c-e74bdec1ab07" providerId="ADAL" clId="{B65F3EF9-5CA6-4886-B50F-8DAAE7597280}" dt="2022-09-08T01:33:57.946" v="2935" actId="20577"/>
          <ac:spMkLst>
            <pc:docMk/>
            <pc:sldMk cId="4223706117" sldId="335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09.805" v="2936" actId="20577"/>
          <ac:spMkLst>
            <pc:docMk/>
            <pc:sldMk cId="4223706117" sldId="335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33:46.428" v="2910" actId="20577"/>
          <ac:spMkLst>
            <pc:docMk/>
            <pc:sldMk cId="4223706117" sldId="335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0.705" v="2959" actId="1076"/>
          <ac:spMkLst>
            <pc:docMk/>
            <pc:sldMk cId="4223706117" sldId="335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36.987" v="3037" actId="6549"/>
          <ac:spMkLst>
            <pc:docMk/>
            <pc:sldMk cId="4223706117" sldId="335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7.757" v="3051" actId="1076"/>
          <ac:spMkLst>
            <pc:docMk/>
            <pc:sldMk cId="4223706117" sldId="335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25.303" v="3024"/>
          <ac:spMkLst>
            <pc:docMk/>
            <pc:sldMk cId="4223706117" sldId="335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26.335" v="2958" actId="20577"/>
          <ac:spMkLst>
            <pc:docMk/>
            <pc:sldMk cId="4223706117" sldId="335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2.889" v="2960" actId="20577"/>
          <ac:spMkLst>
            <pc:docMk/>
            <pc:sldMk cId="4223706117" sldId="335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00.661" v="3003" actId="20577"/>
          <ac:spMkLst>
            <pc:docMk/>
            <pc:sldMk cId="4223706117" sldId="335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4.721" v="3050" actId="1076"/>
          <ac:spMkLst>
            <pc:docMk/>
            <pc:sldMk cId="4223706117" sldId="335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05.566" v="3057" actId="20577"/>
          <ac:spMkLst>
            <pc:docMk/>
            <pc:sldMk cId="4223706117" sldId="335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17.420" v="3067" actId="1076"/>
          <ac:spMkLst>
            <pc:docMk/>
            <pc:sldMk cId="4223706117" sldId="335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7:08.487" v="3089" actId="20577"/>
          <ac:spMkLst>
            <pc:docMk/>
            <pc:sldMk cId="4223706117" sldId="335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8:43.957" v="3096" actId="1076"/>
          <ac:spMkLst>
            <pc:docMk/>
            <pc:sldMk cId="4223706117" sldId="335"/>
            <ac:spMk id="21" creationId="{1933F178-F943-F205-7EBB-EE93DFD3E78C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2" creationId="{2638F9D0-B0EE-9A91-8BFC-EBFAA769D3BA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3" creationId="{1FD021EE-5BF8-5CF9-A438-6D89C0C4C475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6.641" v="3085" actId="478"/>
          <ac:spMkLst>
            <pc:docMk/>
            <pc:sldMk cId="4223706117" sldId="335"/>
            <ac:spMk id="24" creationId="{BC7AE514-596C-46A2-5A8C-0EDE5AB40FEF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5" creationId="{B44F4141-581E-E506-5CCF-E197EBF564A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6" creationId="{7DEA5C00-D7E5-1087-C00E-FD0C5BA7619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14.207" v="3021" actId="20577"/>
          <ac:spMkLst>
            <pc:docMk/>
            <pc:sldMk cId="4223706117" sldId="335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35:16.597" v="3022" actId="478"/>
          <ac:picMkLst>
            <pc:docMk/>
            <pc:sldMk cId="4223706117" sldId="335"/>
            <ac:picMk id="8" creationId="{234B54A8-8AF0-5D9A-0E60-76CE98FAD50F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2:01:17.679" v="3360" actId="478"/>
        <pc:sldMkLst>
          <pc:docMk/>
          <pc:sldMk cId="3022860533" sldId="336"/>
        </pc:sldMkLst>
        <pc:spChg chg="mod">
          <ac:chgData name="TAN Mei Yi [Harrisdale Senior High School]" userId="f9f029c9-d743-4d60-9f2c-e74bdec1ab07" providerId="ADAL" clId="{B65F3EF9-5CA6-4886-B50F-8DAAE7597280}" dt="2022-09-08T01:49:44.176" v="3176" actId="20577"/>
          <ac:spMkLst>
            <pc:docMk/>
            <pc:sldMk cId="3022860533" sldId="33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42:31.023" v="3164" actId="20577"/>
          <ac:spMkLst>
            <pc:docMk/>
            <pc:sldMk cId="3022860533" sldId="33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16.969" v="3207" actId="20577"/>
          <ac:spMkLst>
            <pc:docMk/>
            <pc:sldMk cId="3022860533" sldId="336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08.996" v="3298" actId="27636"/>
          <ac:spMkLst>
            <pc:docMk/>
            <pc:sldMk cId="3022860533" sldId="336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8.269" v="3312" actId="1076"/>
          <ac:spMkLst>
            <pc:docMk/>
            <pc:sldMk cId="3022860533" sldId="336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41.020" v="3279" actId="20577"/>
          <ac:spMkLst>
            <pc:docMk/>
            <pc:sldMk cId="3022860533" sldId="336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43.766" v="3223" actId="27636"/>
          <ac:spMkLst>
            <pc:docMk/>
            <pc:sldMk cId="3022860533" sldId="336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52.735" v="3227" actId="20577"/>
          <ac:spMkLst>
            <pc:docMk/>
            <pc:sldMk cId="3022860533" sldId="336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07.544" v="3232" actId="20577"/>
          <ac:spMkLst>
            <pc:docMk/>
            <pc:sldMk cId="3022860533" sldId="336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5.014" v="3311" actId="20577"/>
          <ac:spMkLst>
            <pc:docMk/>
            <pc:sldMk cId="3022860533" sldId="336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38.960" v="3327" actId="1076"/>
          <ac:spMkLst>
            <pc:docMk/>
            <pc:sldMk cId="3022860533" sldId="336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3.307" v="3355" actId="27636"/>
          <ac:spMkLst>
            <pc:docMk/>
            <pc:sldMk cId="3022860533" sldId="336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07.562" v="3352" actId="1076"/>
          <ac:spMkLst>
            <pc:docMk/>
            <pc:sldMk cId="3022860533" sldId="336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5.759" v="3359" actId="20577"/>
          <ac:spMkLst>
            <pc:docMk/>
            <pc:sldMk cId="3022860533" sldId="336"/>
            <ac:spMk id="21" creationId="{1933F178-F943-F205-7EBB-EE93DFD3E7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32.016" v="3267" actId="20577"/>
          <ac:spMkLst>
            <pc:docMk/>
            <pc:sldMk cId="3022860533" sldId="336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1:17.679" v="3360" actId="478"/>
          <ac:picMkLst>
            <pc:docMk/>
            <pc:sldMk cId="3022860533" sldId="336"/>
            <ac:picMk id="8" creationId="{18207654-B8C2-78D6-B7F6-13B4E3AC97A8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2:06:52.524" v="3480" actId="478"/>
        <pc:sldMkLst>
          <pc:docMk/>
          <pc:sldMk cId="1506764626" sldId="337"/>
        </pc:sldMkLst>
        <pc:spChg chg="mod">
          <ac:chgData name="TAN Mei Yi [Harrisdale Senior High School]" userId="f9f029c9-d743-4d60-9f2c-e74bdec1ab07" providerId="ADAL" clId="{B65F3EF9-5CA6-4886-B50F-8DAAE7597280}" dt="2022-09-08T02:02:48.453" v="3399" actId="113"/>
          <ac:spMkLst>
            <pc:docMk/>
            <pc:sldMk cId="1506764626" sldId="337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39.432" v="3397" actId="20577"/>
          <ac:spMkLst>
            <pc:docMk/>
            <pc:sldMk cId="1506764626" sldId="337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56.960" v="3404" actId="20577"/>
          <ac:spMkLst>
            <pc:docMk/>
            <pc:sldMk cId="1506764626" sldId="337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02.240" v="3456" actId="1076"/>
          <ac:spMkLst>
            <pc:docMk/>
            <pc:sldMk cId="1506764626" sldId="337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11.439" v="3433" actId="1076"/>
          <ac:spMkLst>
            <pc:docMk/>
            <pc:sldMk cId="1506764626" sldId="337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08.979" v="3415" actId="20577"/>
          <ac:spMkLst>
            <pc:docMk/>
            <pc:sldMk cId="1506764626" sldId="337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41.886" v="3423" actId="20577"/>
          <ac:spMkLst>
            <pc:docMk/>
            <pc:sldMk cId="1506764626" sldId="337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17.529" v="3467" actId="1076"/>
          <ac:spMkLst>
            <pc:docMk/>
            <pc:sldMk cId="1506764626" sldId="337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27.224" v="3473" actId="20577"/>
          <ac:spMkLst>
            <pc:docMk/>
            <pc:sldMk cId="1506764626" sldId="337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0.567" v="3478" actId="27636"/>
          <ac:spMkLst>
            <pc:docMk/>
            <pc:sldMk cId="1506764626" sldId="337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3.394" v="3479" actId="1076"/>
          <ac:spMkLst>
            <pc:docMk/>
            <pc:sldMk cId="1506764626" sldId="337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02.454" v="3431" actId="20577"/>
          <ac:spMkLst>
            <pc:docMk/>
            <pc:sldMk cId="1506764626" sldId="337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6:52.524" v="3480" actId="478"/>
          <ac:picMkLst>
            <pc:docMk/>
            <pc:sldMk cId="1506764626" sldId="337"/>
            <ac:picMk id="8" creationId="{4EB5F983-F350-85FA-1FED-0D1F444C8321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B65F3EF9-5CA6-4886-B50F-8DAAE7597280}" dt="2022-09-08T02:39:12.658" v="4279" actId="47"/>
        <pc:sldMkLst>
          <pc:docMk/>
          <pc:sldMk cId="1957180138" sldId="338"/>
        </pc:sldMkLst>
        <pc:spChg chg="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8:00.478" v="3485" actId="478"/>
          <ac:spMkLst>
            <pc:docMk/>
            <pc:sldMk cId="1957180138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08:02.905" v="3487" actId="478"/>
          <ac:spMkLst>
            <pc:docMk/>
            <pc:sldMk cId="1957180138" sldId="338"/>
            <ac:spMk id="8" creationId="{37301533-EBCD-3F25-2F73-20DCECB2D0E6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9" creationId="{DBDAA4E6-890A-F8A2-C3B8-B9976510A2B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0" creationId="{C5E25262-E2FA-7539-F1A6-5D472B785FD1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1" creationId="{83BC584C-9C9F-86AC-F93F-79975F7F727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7" creationId="{7680BCD8-1B87-F6BA-50A9-A8CAB42FFF8B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8" creationId="{A94219D9-181B-B7D6-0D39-89D9C22E958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9" creationId="{3E42B28B-4BF8-4819-3BE9-6EAB654AFC9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1" creationId="{1933F178-F943-F205-7EBB-EE93DFD3E78C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4" creationId="{AE9D0C5B-2EB1-DAFE-8A78-53CA78CFFD7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5" creationId="{B44F4141-581E-E506-5CCF-E197EBF564A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6" creationId="{7DEA5C00-D7E5-1087-C00E-FD0C5BA7619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1.799" v="3907" actId="20577"/>
          <ac:spMkLst>
            <pc:docMk/>
            <pc:sldMk cId="1957180138" sldId="338"/>
            <ac:spMk id="31" creationId="{A0D02370-2536-E9AF-8931-71DCB03CD817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2" creationId="{4D1E4DBE-BEEF-52F8-2495-3DC53CDF3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29:20.117" v="3796" actId="20577"/>
          <ac:spMkLst>
            <pc:docMk/>
            <pc:sldMk cId="1957180138" sldId="338"/>
            <ac:spMk id="33" creationId="{979A1DF5-8500-350C-F613-DE5BC13E24C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07.137" v="3837" actId="20577"/>
          <ac:spMkLst>
            <pc:docMk/>
            <pc:sldMk cId="1957180138" sldId="338"/>
            <ac:spMk id="34" creationId="{CAE4E179-9A4A-27EA-C212-BEF87581837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6.107" v="3911"/>
          <ac:spMkLst>
            <pc:docMk/>
            <pc:sldMk cId="1957180138" sldId="338"/>
            <ac:spMk id="35" creationId="{3A8F50E2-AC29-2338-7560-C8ED00DBB3D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2:14.089" v="3930" actId="20577"/>
          <ac:spMkLst>
            <pc:docMk/>
            <pc:sldMk cId="1957180138" sldId="338"/>
            <ac:spMk id="36" creationId="{47344208-E265-F7D6-6896-0FD40731086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30.819" v="4137" actId="20577"/>
          <ac:spMkLst>
            <pc:docMk/>
            <pc:sldMk cId="1957180138" sldId="338"/>
            <ac:spMk id="37" creationId="{93351A0D-07D5-234C-5627-DB4244AB2322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40.495" v="4186" actId="20577"/>
          <ac:spMkLst>
            <pc:docMk/>
            <pc:sldMk cId="1957180138" sldId="338"/>
            <ac:spMk id="38" creationId="{AEF459E3-5BE0-F8D2-C6A6-7465DDD6A08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8:25.955" v="4278" actId="20577"/>
          <ac:spMkLst>
            <pc:docMk/>
            <pc:sldMk cId="1957180138" sldId="338"/>
            <ac:spMk id="39" creationId="{C94A4C51-3007-F0EE-E5F3-247E5493F02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2:25:37.364" v="3494" actId="478"/>
          <ac:spMkLst>
            <pc:docMk/>
            <pc:sldMk cId="1957180138" sldId="338"/>
            <ac:spMk id="58" creationId="{3490ED8B-5FA3-F685-ED87-3C505330237F}"/>
          </ac:spMkLst>
        </pc:spChg>
        <pc:picChg chg="add mod ord">
          <ac:chgData name="TAN Mei Yi [Harrisdale Senior High School]" userId="f9f029c9-d743-4d60-9f2c-e74bdec1ab07" providerId="ADAL" clId="{B65F3EF9-5CA6-4886-B50F-8DAAE7597280}" dt="2022-09-08T02:23:25.443" v="3490" actId="1076"/>
          <ac:picMkLst>
            <pc:docMk/>
            <pc:sldMk cId="1957180138" sldId="338"/>
            <ac:picMk id="23" creationId="{7138B3CD-04EE-B059-C703-0C0078F3B388}"/>
          </ac:picMkLst>
        </pc:picChg>
        <pc:picChg chg="add del">
          <ac:chgData name="TAN Mei Yi [Harrisdale Senior High School]" userId="f9f029c9-d743-4d60-9f2c-e74bdec1ab07" providerId="ADAL" clId="{B65F3EF9-5CA6-4886-B50F-8DAAE7597280}" dt="2022-09-08T02:28:41.016" v="3719" actId="478"/>
          <ac:picMkLst>
            <pc:docMk/>
            <pc:sldMk cId="1957180138" sldId="338"/>
            <ac:picMk id="28" creationId="{9B1C82E1-5F1B-B7EE-2E71-E2C6C2FA8AA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8T02:31:43.871" v="3863" actId="478"/>
          <ac:picMkLst>
            <pc:docMk/>
            <pc:sldMk cId="1957180138" sldId="338"/>
            <ac:picMk id="30" creationId="{F5D34B1C-7078-47D8-986B-CC70C0B96FA3}"/>
          </ac:picMkLst>
        </pc:picChg>
      </pc:sldChg>
    </pc:docChg>
  </pc:docChgLst>
  <pc:docChgLst>
    <pc:chgData name="TAN Mei Yi [Harrisdale Senior High School]" userId="f9f029c9-d743-4d60-9f2c-e74bdec1ab07" providerId="ADAL" clId="{8DDB523C-8546-40A3-A73C-9E0AA52267BA}"/>
    <pc:docChg chg="undo custSel addSld delSld modSld sldOrd">
      <pc:chgData name="TAN Mei Yi [Harrisdale Senior High School]" userId="f9f029c9-d743-4d60-9f2c-e74bdec1ab07" providerId="ADAL" clId="{8DDB523C-8546-40A3-A73C-9E0AA52267BA}" dt="2022-09-19T00:42:24.692" v="2315"/>
      <pc:docMkLst>
        <pc:docMk/>
      </pc:docMkLst>
      <pc:sldChg chg="modSp mod">
        <pc:chgData name="TAN Mei Yi [Harrisdale Senior High School]" userId="f9f029c9-d743-4d60-9f2c-e74bdec1ab07" providerId="ADAL" clId="{8DDB523C-8546-40A3-A73C-9E0AA52267BA}" dt="2022-09-16T02:59:58.763" v="32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8DDB523C-8546-40A3-A73C-9E0AA52267BA}" dt="2022-09-16T02:59:58.763" v="32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DDB523C-8546-40A3-A73C-9E0AA52267BA}" dt="2022-09-16T03:16:39.809" v="80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8DDB523C-8546-40A3-A73C-9E0AA52267BA}" dt="2022-09-16T03:16:39.809" v="80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8DDB523C-8546-40A3-A73C-9E0AA52267BA}" dt="2022-09-16T03:10:59.032" v="573" actId="478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8DDB523C-8546-40A3-A73C-9E0AA52267BA}" dt="2022-09-16T03:05:42.228" v="258" actId="1076"/>
          <ac:spMkLst>
            <pc:docMk/>
            <pc:sldMk cId="827979568" sldId="325"/>
            <ac:spMk id="2" creationId="{29B548F3-A71E-010F-422D-ED232236E04F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10.992" v="36" actId="478"/>
          <ac:spMkLst>
            <pc:docMk/>
            <pc:sldMk cId="827979568" sldId="325"/>
            <ac:spMk id="7" creationId="{C871C83D-E991-2D12-AB7F-07CE6E538671}"/>
          </ac:spMkLst>
        </pc:spChg>
        <pc:spChg chg="mod">
          <ac:chgData name="TAN Mei Yi [Harrisdale Senior High School]" userId="f9f029c9-d743-4d60-9f2c-e74bdec1ab07" providerId="ADAL" clId="{8DDB523C-8546-40A3-A73C-9E0AA52267BA}" dt="2022-09-16T03:05:29.617" v="256" actId="20577"/>
          <ac:spMkLst>
            <pc:docMk/>
            <pc:sldMk cId="827979568" sldId="325"/>
            <ac:spMk id="8" creationId="{72FD72F0-D346-4484-930F-8042CBD15A4A}"/>
          </ac:spMkLst>
        </pc:spChg>
        <pc:spChg chg="del mod">
          <ac:chgData name="TAN Mei Yi [Harrisdale Senior High School]" userId="f9f029c9-d743-4d60-9f2c-e74bdec1ab07" providerId="ADAL" clId="{8DDB523C-8546-40A3-A73C-9E0AA52267BA}" dt="2022-09-16T03:00:57.306" v="57" actId="478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6:28.825" v="291" actId="1076"/>
          <ac:spMkLst>
            <pc:docMk/>
            <pc:sldMk cId="827979568" sldId="325"/>
            <ac:spMk id="11" creationId="{59FAE01D-2FAB-8CC6-F0CE-02BB6715E4BB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08.369" v="35" actId="478"/>
          <ac:spMkLst>
            <pc:docMk/>
            <pc:sldMk cId="827979568" sldId="325"/>
            <ac:spMk id="12" creationId="{DD539CF3-BC9D-B9D1-2060-86077E43EC1C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6:28.825" v="291" actId="1076"/>
          <ac:spMkLst>
            <pc:docMk/>
            <pc:sldMk cId="827979568" sldId="325"/>
            <ac:spMk id="13" creationId="{A04D8926-5AA9-5D69-2FC1-8D4AACF6C6D4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08.369" v="35" actId="478"/>
          <ac:spMkLst>
            <pc:docMk/>
            <pc:sldMk cId="827979568" sldId="325"/>
            <ac:spMk id="14" creationId="{66651BCD-6685-56BB-233F-265039013DE3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6:34.045" v="292" actId="1076"/>
          <ac:spMkLst>
            <pc:docMk/>
            <pc:sldMk cId="827979568" sldId="325"/>
            <ac:spMk id="15" creationId="{9EE57B54-C664-B302-43FC-6F453649B7D2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6:34.045" v="292" actId="1076"/>
          <ac:spMkLst>
            <pc:docMk/>
            <pc:sldMk cId="827979568" sldId="325"/>
            <ac:spMk id="16" creationId="{5FB3EFA5-F645-F19D-68F4-D9B891D5A247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6:34.045" v="292" actId="1076"/>
          <ac:spMkLst>
            <pc:docMk/>
            <pc:sldMk cId="827979568" sldId="325"/>
            <ac:spMk id="17" creationId="{32001DE5-FDCC-BBDC-80C7-A9A764E7E343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7:26.345" v="371" actId="1076"/>
          <ac:spMkLst>
            <pc:docMk/>
            <pc:sldMk cId="827979568" sldId="325"/>
            <ac:spMk id="18" creationId="{BB6A9DF2-23E9-8320-3F26-15D17445A7E6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7:19.340" v="363" actId="14100"/>
          <ac:spMkLst>
            <pc:docMk/>
            <pc:sldMk cId="827979568" sldId="325"/>
            <ac:spMk id="19" creationId="{2A25EEA5-A6E9-F269-0EED-C2499AF624FB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9:08.443" v="473" actId="1076"/>
          <ac:spMkLst>
            <pc:docMk/>
            <pc:sldMk cId="827979568" sldId="325"/>
            <ac:spMk id="20" creationId="{8D663968-0379-6FC2-688C-14B5A635EB72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8:15.500" v="419" actId="1076"/>
          <ac:spMkLst>
            <pc:docMk/>
            <pc:sldMk cId="827979568" sldId="325"/>
            <ac:spMk id="22" creationId="{D62608D6-39FC-76DD-28BB-003AFDDEE3FD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8:43.927" v="450" actId="1076"/>
          <ac:spMkLst>
            <pc:docMk/>
            <pc:sldMk cId="827979568" sldId="325"/>
            <ac:spMk id="23" creationId="{B6F4F668-A8DE-1857-21DC-95DA78072663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0:49.058" v="560" actId="1076"/>
          <ac:spMkLst>
            <pc:docMk/>
            <pc:sldMk cId="827979568" sldId="325"/>
            <ac:spMk id="24" creationId="{D72154E3-AF86-0203-517F-F49B72706182}"/>
          </ac:spMkLst>
        </pc:spChg>
        <pc:spChg chg="mod">
          <ac:chgData name="TAN Mei Yi [Harrisdale Senior High School]" userId="f9f029c9-d743-4d60-9f2c-e74bdec1ab07" providerId="ADAL" clId="{8DDB523C-8546-40A3-A73C-9E0AA52267BA}" dt="2022-09-16T03:06:23.963" v="290" actId="1076"/>
          <ac:spMkLst>
            <pc:docMk/>
            <pc:sldMk cId="827979568" sldId="325"/>
            <ac:spMk id="25" creationId="{383387A8-DF51-A3B4-AE16-CA871513155D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08.369" v="35" actId="478"/>
          <ac:spMkLst>
            <pc:docMk/>
            <pc:sldMk cId="827979568" sldId="325"/>
            <ac:spMk id="26" creationId="{2D7C75D5-B31D-3E1F-14E4-6A2E82292E6F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9:27.406" v="484" actId="1076"/>
          <ac:spMkLst>
            <pc:docMk/>
            <pc:sldMk cId="827979568" sldId="325"/>
            <ac:spMk id="27" creationId="{3D56F15D-B3CC-0841-347D-26487B80BB14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08.369" v="35" actId="478"/>
          <ac:spMkLst>
            <pc:docMk/>
            <pc:sldMk cId="827979568" sldId="325"/>
            <ac:spMk id="29" creationId="{28E46769-5BB3-A5C8-9162-3EF1D6EF44DB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09:53.265" v="511" actId="20577"/>
          <ac:spMkLst>
            <pc:docMk/>
            <pc:sldMk cId="827979568" sldId="325"/>
            <ac:spMk id="31" creationId="{9E6A989D-3739-36D0-6EB7-4E0395D15148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0:19.250" v="544" actId="1076"/>
          <ac:spMkLst>
            <pc:docMk/>
            <pc:sldMk cId="827979568" sldId="325"/>
            <ac:spMk id="32" creationId="{41EA4A11-3403-354C-2578-A3CB25C6434F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0:40.540" v="558" actId="20577"/>
          <ac:spMkLst>
            <pc:docMk/>
            <pc:sldMk cId="827979568" sldId="325"/>
            <ac:spMk id="33" creationId="{873C7630-5639-5CAD-BE03-2524BDF4AA02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08.369" v="35" actId="478"/>
          <ac:spMkLst>
            <pc:docMk/>
            <pc:sldMk cId="827979568" sldId="325"/>
            <ac:spMk id="34" creationId="{91AE56FC-3C90-02D6-3780-11AEC385729A}"/>
          </ac:spMkLst>
        </pc:spChg>
        <pc:spChg chg="del">
          <ac:chgData name="TAN Mei Yi [Harrisdale Senior High School]" userId="f9f029c9-d743-4d60-9f2c-e74bdec1ab07" providerId="ADAL" clId="{8DDB523C-8546-40A3-A73C-9E0AA52267BA}" dt="2022-09-16T03:00:08.369" v="35" actId="478"/>
          <ac:spMkLst>
            <pc:docMk/>
            <pc:sldMk cId="827979568" sldId="325"/>
            <ac:spMk id="35" creationId="{C8E31D46-4275-3A1D-F401-194FE7BE8293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0:55.933" v="571" actId="20577"/>
          <ac:spMkLst>
            <pc:docMk/>
            <pc:sldMk cId="827979568" sldId="325"/>
            <ac:spMk id="36" creationId="{55369B91-06B3-4EA6-3EDA-7E0255AAB8FB}"/>
          </ac:spMkLst>
        </pc:spChg>
        <pc:grpChg chg="del">
          <ac:chgData name="TAN Mei Yi [Harrisdale Senior High School]" userId="f9f029c9-d743-4d60-9f2c-e74bdec1ab07" providerId="ADAL" clId="{8DDB523C-8546-40A3-A73C-9E0AA52267BA}" dt="2022-09-16T03:00:08.369" v="35" actId="478"/>
          <ac:grpSpMkLst>
            <pc:docMk/>
            <pc:sldMk cId="827979568" sldId="325"/>
            <ac:grpSpMk id="6" creationId="{1ADE621E-42F8-1137-9C43-67FF442072FD}"/>
          </ac:grpSpMkLst>
        </pc:grpChg>
        <pc:picChg chg="add del mod">
          <ac:chgData name="TAN Mei Yi [Harrisdale Senior High School]" userId="f9f029c9-d743-4d60-9f2c-e74bdec1ab07" providerId="ADAL" clId="{8DDB523C-8546-40A3-A73C-9E0AA52267BA}" dt="2022-09-16T03:10:59.032" v="573" actId="478"/>
          <ac:picMkLst>
            <pc:docMk/>
            <pc:sldMk cId="827979568" sldId="325"/>
            <ac:picMk id="9" creationId="{361EF2EB-4ADE-2861-B01B-EED671640543}"/>
          </ac:picMkLst>
        </pc:picChg>
        <pc:cxnChg chg="del mod">
          <ac:chgData name="TAN Mei Yi [Harrisdale Senior High School]" userId="f9f029c9-d743-4d60-9f2c-e74bdec1ab07" providerId="ADAL" clId="{8DDB523C-8546-40A3-A73C-9E0AA52267BA}" dt="2022-09-16T03:00:08.369" v="35" actId="478"/>
          <ac:cxnSpMkLst>
            <pc:docMk/>
            <pc:sldMk cId="827979568" sldId="325"/>
            <ac:cxnSpMk id="21" creationId="{F750BE20-5B8F-F9D7-CC49-A8877B875B44}"/>
          </ac:cxnSpMkLst>
        </pc:cxnChg>
        <pc:cxnChg chg="del">
          <ac:chgData name="TAN Mei Yi [Harrisdale Senior High School]" userId="f9f029c9-d743-4d60-9f2c-e74bdec1ab07" providerId="ADAL" clId="{8DDB523C-8546-40A3-A73C-9E0AA52267BA}" dt="2022-09-16T03:00:08.369" v="35" actId="478"/>
          <ac:cxnSpMkLst>
            <pc:docMk/>
            <pc:sldMk cId="827979568" sldId="325"/>
            <ac:cxnSpMk id="28" creationId="{8D7D8C8D-95AE-E5A1-5C19-C3B0A11F6A3A}"/>
          </ac:cxnSpMkLst>
        </pc:cxnChg>
        <pc:cxnChg chg="del mod">
          <ac:chgData name="TAN Mei Yi [Harrisdale Senior High School]" userId="f9f029c9-d743-4d60-9f2c-e74bdec1ab07" providerId="ADAL" clId="{8DDB523C-8546-40A3-A73C-9E0AA52267BA}" dt="2022-09-16T03:00:08.369" v="35" actId="478"/>
          <ac:cxnSpMkLst>
            <pc:docMk/>
            <pc:sldMk cId="827979568" sldId="325"/>
            <ac:cxnSpMk id="30" creationId="{4563145B-BE4C-111E-0DE6-0ACB7DAC67A0}"/>
          </ac:cxnSpMkLst>
        </pc:cxnChg>
      </pc:sldChg>
      <pc:sldChg chg="addSp delSp modSp mod delAnim modAnim">
        <pc:chgData name="TAN Mei Yi [Harrisdale Senior High School]" userId="f9f029c9-d743-4d60-9f2c-e74bdec1ab07" providerId="ADAL" clId="{8DDB523C-8546-40A3-A73C-9E0AA52267BA}" dt="2022-09-16T03:15:43.849" v="801" actId="478"/>
        <pc:sldMkLst>
          <pc:docMk/>
          <pc:sldMk cId="3129339622" sldId="346"/>
        </pc:sldMkLst>
        <pc:spChg chg="add mod">
          <ac:chgData name="TAN Mei Yi [Harrisdale Senior High School]" userId="f9f029c9-d743-4d60-9f2c-e74bdec1ab07" providerId="ADAL" clId="{8DDB523C-8546-40A3-A73C-9E0AA52267BA}" dt="2022-09-16T03:12:35.432" v="619" actId="20577"/>
          <ac:spMkLst>
            <pc:docMk/>
            <pc:sldMk cId="3129339622" sldId="346"/>
            <ac:spMk id="4" creationId="{30B08D80-1BC8-8B8D-E702-02148B70E65D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3:36.936" v="704" actId="20577"/>
          <ac:spMkLst>
            <pc:docMk/>
            <pc:sldMk cId="3129339622" sldId="346"/>
            <ac:spMk id="5" creationId="{C223D81C-101A-AD74-FCA8-4F7B298232C9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4:02.376" v="728" actId="14100"/>
          <ac:spMkLst>
            <pc:docMk/>
            <pc:sldMk cId="3129339622" sldId="346"/>
            <ac:spMk id="6" creationId="{31D1D5BA-D201-65BA-251B-B1CF417FA759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4:28.431" v="747" actId="1076"/>
          <ac:spMkLst>
            <pc:docMk/>
            <pc:sldMk cId="3129339622" sldId="346"/>
            <ac:spMk id="7" creationId="{CFA01DB1-3F13-D4CA-6345-8323DC00D544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4:44.077" v="757" actId="1076"/>
          <ac:spMkLst>
            <pc:docMk/>
            <pc:sldMk cId="3129339622" sldId="346"/>
            <ac:spMk id="9" creationId="{6DD615B1-27EE-EE3A-CBA1-553FD13C1F4B}"/>
          </ac:spMkLst>
        </pc:spChg>
        <pc:spChg chg="del">
          <ac:chgData name="TAN Mei Yi [Harrisdale Senior High School]" userId="f9f029c9-d743-4d60-9f2c-e74bdec1ab07" providerId="ADAL" clId="{8DDB523C-8546-40A3-A73C-9E0AA52267BA}" dt="2022-09-16T03:12:01.597" v="574" actId="478"/>
          <ac:spMkLst>
            <pc:docMk/>
            <pc:sldMk cId="3129339622" sldId="346"/>
            <ac:spMk id="11" creationId="{F65AE2F8-66C7-2747-7735-A41059FFE4C4}"/>
          </ac:spMkLst>
        </pc:spChg>
        <pc:spChg chg="del">
          <ac:chgData name="TAN Mei Yi [Harrisdale Senior High School]" userId="f9f029c9-d743-4d60-9f2c-e74bdec1ab07" providerId="ADAL" clId="{8DDB523C-8546-40A3-A73C-9E0AA52267BA}" dt="2022-09-16T03:12:01.597" v="574" actId="478"/>
          <ac:spMkLst>
            <pc:docMk/>
            <pc:sldMk cId="3129339622" sldId="346"/>
            <ac:spMk id="12" creationId="{51918BA4-4270-3399-AB75-A5DF6B0D50AC}"/>
          </ac:spMkLst>
        </pc:spChg>
        <pc:spChg chg="del">
          <ac:chgData name="TAN Mei Yi [Harrisdale Senior High School]" userId="f9f029c9-d743-4d60-9f2c-e74bdec1ab07" providerId="ADAL" clId="{8DDB523C-8546-40A3-A73C-9E0AA52267BA}" dt="2022-09-16T03:12:01.597" v="574" actId="478"/>
          <ac:spMkLst>
            <pc:docMk/>
            <pc:sldMk cId="3129339622" sldId="346"/>
            <ac:spMk id="13" creationId="{1536CCF6-736E-84B3-B495-B1BF01AF30F9}"/>
          </ac:spMkLst>
        </pc:spChg>
        <pc:spChg chg="del">
          <ac:chgData name="TAN Mei Yi [Harrisdale Senior High School]" userId="f9f029c9-d743-4d60-9f2c-e74bdec1ab07" providerId="ADAL" clId="{8DDB523C-8546-40A3-A73C-9E0AA52267BA}" dt="2022-09-16T03:12:01.597" v="574" actId="478"/>
          <ac:spMkLst>
            <pc:docMk/>
            <pc:sldMk cId="3129339622" sldId="346"/>
            <ac:spMk id="14" creationId="{4D006B54-1DD0-7BC5-2809-83B74CDFECE2}"/>
          </ac:spMkLst>
        </pc:spChg>
        <pc:spChg chg="del">
          <ac:chgData name="TAN Mei Yi [Harrisdale Senior High School]" userId="f9f029c9-d743-4d60-9f2c-e74bdec1ab07" providerId="ADAL" clId="{8DDB523C-8546-40A3-A73C-9E0AA52267BA}" dt="2022-09-16T03:12:01.597" v="574" actId="478"/>
          <ac:spMkLst>
            <pc:docMk/>
            <pc:sldMk cId="3129339622" sldId="346"/>
            <ac:spMk id="15" creationId="{471E5371-0AE7-3F57-F913-08E80C9031D1}"/>
          </ac:spMkLst>
        </pc:spChg>
        <pc:spChg chg="del">
          <ac:chgData name="TAN Mei Yi [Harrisdale Senior High School]" userId="f9f029c9-d743-4d60-9f2c-e74bdec1ab07" providerId="ADAL" clId="{8DDB523C-8546-40A3-A73C-9E0AA52267BA}" dt="2022-09-16T03:12:01.597" v="574" actId="478"/>
          <ac:spMkLst>
            <pc:docMk/>
            <pc:sldMk cId="3129339622" sldId="346"/>
            <ac:spMk id="16" creationId="{E139BB3E-618D-2EFF-936F-060E1D74688E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4:54.782" v="773" actId="20577"/>
          <ac:spMkLst>
            <pc:docMk/>
            <pc:sldMk cId="3129339622" sldId="346"/>
            <ac:spMk id="17" creationId="{07FB4B75-B179-DC60-99B7-615D5CBC76F4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5:40.417" v="799" actId="1076"/>
          <ac:spMkLst>
            <pc:docMk/>
            <pc:sldMk cId="3129339622" sldId="346"/>
            <ac:spMk id="18" creationId="{8A62EBE3-C970-D0A0-BAC6-9833D3506F4B}"/>
          </ac:spMkLst>
        </pc:spChg>
        <pc:picChg chg="add del mod">
          <ac:chgData name="TAN Mei Yi [Harrisdale Senior High School]" userId="f9f029c9-d743-4d60-9f2c-e74bdec1ab07" providerId="ADAL" clId="{8DDB523C-8546-40A3-A73C-9E0AA52267BA}" dt="2022-09-16T03:15:43.849" v="801" actId="478"/>
          <ac:picMkLst>
            <pc:docMk/>
            <pc:sldMk cId="3129339622" sldId="346"/>
            <ac:picMk id="3" creationId="{3BCF4F11-7566-DF65-FF8B-C392D8A3707F}"/>
          </ac:picMkLst>
        </pc:picChg>
        <pc:picChg chg="del">
          <ac:chgData name="TAN Mei Yi [Harrisdale Senior High School]" userId="f9f029c9-d743-4d60-9f2c-e74bdec1ab07" providerId="ADAL" clId="{8DDB523C-8546-40A3-A73C-9E0AA52267BA}" dt="2022-09-16T03:12:02.743" v="575" actId="478"/>
          <ac:picMkLst>
            <pc:docMk/>
            <pc:sldMk cId="3129339622" sldId="346"/>
            <ac:picMk id="10" creationId="{4DED3E0D-4466-9878-373F-1F520E4BBA17}"/>
          </ac:picMkLst>
        </pc:picChg>
      </pc:sldChg>
      <pc:sldChg chg="add del">
        <pc:chgData name="TAN Mei Yi [Harrisdale Senior High School]" userId="f9f029c9-d743-4d60-9f2c-e74bdec1ab07" providerId="ADAL" clId="{8DDB523C-8546-40A3-A73C-9E0AA52267BA}" dt="2022-09-16T03:16:47.315" v="806" actId="2890"/>
        <pc:sldMkLst>
          <pc:docMk/>
          <pc:sldMk cId="878752454" sldId="347"/>
        </pc:sldMkLst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1989671729" sldId="347"/>
        </pc:sldMkLst>
      </pc:sldChg>
      <pc:sldChg chg="addSp delSp modSp add mod ord delAnim modAnim">
        <pc:chgData name="TAN Mei Yi [Harrisdale Senior High School]" userId="f9f029c9-d743-4d60-9f2c-e74bdec1ab07" providerId="ADAL" clId="{8DDB523C-8546-40A3-A73C-9E0AA52267BA}" dt="2022-09-18T23:25:24.667" v="1375" actId="1076"/>
        <pc:sldMkLst>
          <pc:docMk/>
          <pc:sldMk cId="3958278290" sldId="347"/>
        </pc:sldMkLst>
        <pc:spChg chg="mod">
          <ac:chgData name="TAN Mei Yi [Harrisdale Senior High School]" userId="f9f029c9-d743-4d60-9f2c-e74bdec1ab07" providerId="ADAL" clId="{8DDB523C-8546-40A3-A73C-9E0AA52267BA}" dt="2022-09-16T03:17:54.803" v="919" actId="14100"/>
          <ac:spMkLst>
            <pc:docMk/>
            <pc:sldMk cId="3958278290" sldId="347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4:35.036" v="1294" actId="1076"/>
          <ac:spMkLst>
            <pc:docMk/>
            <pc:sldMk cId="3958278290" sldId="347"/>
            <ac:spMk id="3" creationId="{72F2FE6D-9450-60E1-DE4E-895F3D4B47D2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4:53.019" v="1320" actId="1076"/>
          <ac:spMkLst>
            <pc:docMk/>
            <pc:sldMk cId="3958278290" sldId="347"/>
            <ac:spMk id="4" creationId="{E70C0703-D786-3919-2853-D88748512B0A}"/>
          </ac:spMkLst>
        </pc:spChg>
        <pc:spChg chg="add mod">
          <ac:chgData name="TAN Mei Yi [Harrisdale Senior High School]" userId="f9f029c9-d743-4d60-9f2c-e74bdec1ab07" providerId="ADAL" clId="{8DDB523C-8546-40A3-A73C-9E0AA52267BA}" dt="2022-09-16T03:18:59.309" v="1052" actId="20577"/>
          <ac:spMkLst>
            <pc:docMk/>
            <pc:sldMk cId="3958278290" sldId="347"/>
            <ac:spMk id="5" creationId="{7AAC8770-1250-3BBD-86A2-7735D08951FB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5:24.667" v="1375" actId="1076"/>
          <ac:spMkLst>
            <pc:docMk/>
            <pc:sldMk cId="3958278290" sldId="347"/>
            <ac:spMk id="6" creationId="{F5A016CF-C871-11FF-4BEE-2ECD6FC176F3}"/>
          </ac:spMkLst>
        </pc:spChg>
        <pc:spChg chg="mod">
          <ac:chgData name="TAN Mei Yi [Harrisdale Senior High School]" userId="f9f029c9-d743-4d60-9f2c-e74bdec1ab07" providerId="ADAL" clId="{8DDB523C-8546-40A3-A73C-9E0AA52267BA}" dt="2022-09-18T23:21:16.516" v="1140" actId="20577"/>
          <ac:spMkLst>
            <pc:docMk/>
            <pc:sldMk cId="3958278290" sldId="347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DDB523C-8546-40A3-A73C-9E0AA52267BA}" dt="2022-09-16T03:18:36.634" v="1005" actId="478"/>
          <ac:spMkLst>
            <pc:docMk/>
            <pc:sldMk cId="3958278290" sldId="347"/>
            <ac:spMk id="11" creationId="{59FAE01D-2FAB-8CC6-F0CE-02BB6715E4BB}"/>
          </ac:spMkLst>
        </pc:spChg>
        <pc:spChg chg="del">
          <ac:chgData name="TAN Mei Yi [Harrisdale Senior High School]" userId="f9f029c9-d743-4d60-9f2c-e74bdec1ab07" providerId="ADAL" clId="{8DDB523C-8546-40A3-A73C-9E0AA52267BA}" dt="2022-09-16T03:18:38.214" v="1006" actId="478"/>
          <ac:spMkLst>
            <pc:docMk/>
            <pc:sldMk cId="3958278290" sldId="347"/>
            <ac:spMk id="13" creationId="{A04D8926-5AA9-5D69-2FC1-8D4AACF6C6D4}"/>
          </ac:spMkLst>
        </pc:spChg>
        <pc:spChg chg="del">
          <ac:chgData name="TAN Mei Yi [Harrisdale Senior High School]" userId="f9f029c9-d743-4d60-9f2c-e74bdec1ab07" providerId="ADAL" clId="{8DDB523C-8546-40A3-A73C-9E0AA52267BA}" dt="2022-09-16T03:18:32.769" v="1004" actId="478"/>
          <ac:spMkLst>
            <pc:docMk/>
            <pc:sldMk cId="3958278290" sldId="347"/>
            <ac:spMk id="15" creationId="{9EE57B54-C664-B302-43FC-6F453649B7D2}"/>
          </ac:spMkLst>
        </pc:spChg>
        <pc:spChg chg="del">
          <ac:chgData name="TAN Mei Yi [Harrisdale Senior High School]" userId="f9f029c9-d743-4d60-9f2c-e74bdec1ab07" providerId="ADAL" clId="{8DDB523C-8546-40A3-A73C-9E0AA52267BA}" dt="2022-09-16T03:18:32.769" v="1004" actId="478"/>
          <ac:spMkLst>
            <pc:docMk/>
            <pc:sldMk cId="3958278290" sldId="347"/>
            <ac:spMk id="16" creationId="{5FB3EFA5-F645-F19D-68F4-D9B891D5A247}"/>
          </ac:spMkLst>
        </pc:spChg>
        <pc:spChg chg="del">
          <ac:chgData name="TAN Mei Yi [Harrisdale Senior High School]" userId="f9f029c9-d743-4d60-9f2c-e74bdec1ab07" providerId="ADAL" clId="{8DDB523C-8546-40A3-A73C-9E0AA52267BA}" dt="2022-09-16T03:18:32.769" v="1004" actId="478"/>
          <ac:spMkLst>
            <pc:docMk/>
            <pc:sldMk cId="3958278290" sldId="347"/>
            <ac:spMk id="17" creationId="{32001DE5-FDCC-BBDC-80C7-A9A764E7E343}"/>
          </ac:spMkLst>
        </pc:spChg>
        <pc:spChg chg="mod">
          <ac:chgData name="TAN Mei Yi [Harrisdale Senior High School]" userId="f9f029c9-d743-4d60-9f2c-e74bdec1ab07" providerId="ADAL" clId="{8DDB523C-8546-40A3-A73C-9E0AA52267BA}" dt="2022-09-16T03:19:04.474" v="1053" actId="1076"/>
          <ac:spMkLst>
            <pc:docMk/>
            <pc:sldMk cId="3958278290" sldId="347"/>
            <ac:spMk id="18" creationId="{BB6A9DF2-23E9-8320-3F26-15D17445A7E6}"/>
          </ac:spMkLst>
        </pc:spChg>
        <pc:spChg chg="mod">
          <ac:chgData name="TAN Mei Yi [Harrisdale Senior High School]" userId="f9f029c9-d743-4d60-9f2c-e74bdec1ab07" providerId="ADAL" clId="{8DDB523C-8546-40A3-A73C-9E0AA52267BA}" dt="2022-09-16T03:19:47.310" v="1096" actId="20577"/>
          <ac:spMkLst>
            <pc:docMk/>
            <pc:sldMk cId="3958278290" sldId="347"/>
            <ac:spMk id="19" creationId="{2A25EEA5-A6E9-F269-0EED-C2499AF624FB}"/>
          </ac:spMkLst>
        </pc:spChg>
        <pc:spChg chg="mod">
          <ac:chgData name="TAN Mei Yi [Harrisdale Senior High School]" userId="f9f029c9-d743-4d60-9f2c-e74bdec1ab07" providerId="ADAL" clId="{8DDB523C-8546-40A3-A73C-9E0AA52267BA}" dt="2022-09-18T23:24:13.123" v="1278" actId="1076"/>
          <ac:spMkLst>
            <pc:docMk/>
            <pc:sldMk cId="3958278290" sldId="347"/>
            <ac:spMk id="20" creationId="{8D663968-0379-6FC2-688C-14B5A635EB72}"/>
          </ac:spMkLst>
        </pc:spChg>
        <pc:spChg chg="del">
          <ac:chgData name="TAN Mei Yi [Harrisdale Senior High School]" userId="f9f029c9-d743-4d60-9f2c-e74bdec1ab07" providerId="ADAL" clId="{8DDB523C-8546-40A3-A73C-9E0AA52267BA}" dt="2022-09-18T23:23:54.846" v="1257" actId="478"/>
          <ac:spMkLst>
            <pc:docMk/>
            <pc:sldMk cId="3958278290" sldId="347"/>
            <ac:spMk id="22" creationId="{D62608D6-39FC-76DD-28BB-003AFDDEE3FD}"/>
          </ac:spMkLst>
        </pc:spChg>
        <pc:spChg chg="mod">
          <ac:chgData name="TAN Mei Yi [Harrisdale Senior High School]" userId="f9f029c9-d743-4d60-9f2c-e74bdec1ab07" providerId="ADAL" clId="{8DDB523C-8546-40A3-A73C-9E0AA52267BA}" dt="2022-09-18T23:24:16.556" v="1279" actId="1076"/>
          <ac:spMkLst>
            <pc:docMk/>
            <pc:sldMk cId="3958278290" sldId="347"/>
            <ac:spMk id="23" creationId="{B6F4F668-A8DE-1857-21DC-95DA78072663}"/>
          </ac:spMkLst>
        </pc:spChg>
        <pc:spChg chg="del">
          <ac:chgData name="TAN Mei Yi [Harrisdale Senior High School]" userId="f9f029c9-d743-4d60-9f2c-e74bdec1ab07" providerId="ADAL" clId="{8DDB523C-8546-40A3-A73C-9E0AA52267BA}" dt="2022-09-18T23:23:57.987" v="1258" actId="478"/>
          <ac:spMkLst>
            <pc:docMk/>
            <pc:sldMk cId="3958278290" sldId="347"/>
            <ac:spMk id="24" creationId="{D72154E3-AF86-0203-517F-F49B72706182}"/>
          </ac:spMkLst>
        </pc:spChg>
        <pc:spChg chg="mod">
          <ac:chgData name="TAN Mei Yi [Harrisdale Senior High School]" userId="f9f029c9-d743-4d60-9f2c-e74bdec1ab07" providerId="ADAL" clId="{8DDB523C-8546-40A3-A73C-9E0AA52267BA}" dt="2022-09-16T03:18:26.502" v="1003" actId="20577"/>
          <ac:spMkLst>
            <pc:docMk/>
            <pc:sldMk cId="3958278290" sldId="347"/>
            <ac:spMk id="25" creationId="{383387A8-DF51-A3B4-AE16-CA871513155D}"/>
          </ac:spMkLst>
        </pc:spChg>
        <pc:spChg chg="del">
          <ac:chgData name="TAN Mei Yi [Harrisdale Senior High School]" userId="f9f029c9-d743-4d60-9f2c-e74bdec1ab07" providerId="ADAL" clId="{8DDB523C-8546-40A3-A73C-9E0AA52267BA}" dt="2022-09-16T03:19:45.284" v="1095" actId="478"/>
          <ac:spMkLst>
            <pc:docMk/>
            <pc:sldMk cId="3958278290" sldId="347"/>
            <ac:spMk id="27" creationId="{3D56F15D-B3CC-0841-347D-26487B80BB14}"/>
          </ac:spMkLst>
        </pc:spChg>
        <pc:spChg chg="del">
          <ac:chgData name="TAN Mei Yi [Harrisdale Senior High School]" userId="f9f029c9-d743-4d60-9f2c-e74bdec1ab07" providerId="ADAL" clId="{8DDB523C-8546-40A3-A73C-9E0AA52267BA}" dt="2022-09-16T03:19:45.284" v="1095" actId="478"/>
          <ac:spMkLst>
            <pc:docMk/>
            <pc:sldMk cId="3958278290" sldId="347"/>
            <ac:spMk id="31" creationId="{9E6A989D-3739-36D0-6EB7-4E0395D15148}"/>
          </ac:spMkLst>
        </pc:spChg>
        <pc:spChg chg="del">
          <ac:chgData name="TAN Mei Yi [Harrisdale Senior High School]" userId="f9f029c9-d743-4d60-9f2c-e74bdec1ab07" providerId="ADAL" clId="{8DDB523C-8546-40A3-A73C-9E0AA52267BA}" dt="2022-09-16T03:19:45.284" v="1095" actId="478"/>
          <ac:spMkLst>
            <pc:docMk/>
            <pc:sldMk cId="3958278290" sldId="347"/>
            <ac:spMk id="32" creationId="{41EA4A11-3403-354C-2578-A3CB25C6434F}"/>
          </ac:spMkLst>
        </pc:spChg>
        <pc:spChg chg="del">
          <ac:chgData name="TAN Mei Yi [Harrisdale Senior High School]" userId="f9f029c9-d743-4d60-9f2c-e74bdec1ab07" providerId="ADAL" clId="{8DDB523C-8546-40A3-A73C-9E0AA52267BA}" dt="2022-09-16T03:19:45.284" v="1095" actId="478"/>
          <ac:spMkLst>
            <pc:docMk/>
            <pc:sldMk cId="3958278290" sldId="347"/>
            <ac:spMk id="33" creationId="{873C7630-5639-5CAD-BE03-2524BDF4AA02}"/>
          </ac:spMkLst>
        </pc:spChg>
        <pc:spChg chg="del">
          <ac:chgData name="TAN Mei Yi [Harrisdale Senior High School]" userId="f9f029c9-d743-4d60-9f2c-e74bdec1ab07" providerId="ADAL" clId="{8DDB523C-8546-40A3-A73C-9E0AA52267BA}" dt="2022-09-16T03:19:45.284" v="1095" actId="478"/>
          <ac:spMkLst>
            <pc:docMk/>
            <pc:sldMk cId="3958278290" sldId="347"/>
            <ac:spMk id="36" creationId="{55369B91-06B3-4EA6-3EDA-7E0255AAB8FB}"/>
          </ac:spMkLst>
        </pc:spChg>
        <pc:picChg chg="add del mod">
          <ac:chgData name="TAN Mei Yi [Harrisdale Senior High School]" userId="f9f029c9-d743-4d60-9f2c-e74bdec1ab07" providerId="ADAL" clId="{8DDB523C-8546-40A3-A73C-9E0AA52267BA}" dt="2022-09-16T03:19:42.086" v="1094" actId="478"/>
          <ac:picMkLst>
            <pc:docMk/>
            <pc:sldMk cId="3958278290" sldId="347"/>
            <ac:picMk id="4" creationId="{6122C558-B9C6-8960-6029-D70ED6B48DFF}"/>
          </ac:picMkLst>
        </pc:picChg>
      </pc:sldChg>
      <pc:sldChg chg="addSp delSp modSp add mod delAnim modAnim">
        <pc:chgData name="TAN Mei Yi [Harrisdale Senior High School]" userId="f9f029c9-d743-4d60-9f2c-e74bdec1ab07" providerId="ADAL" clId="{8DDB523C-8546-40A3-A73C-9E0AA52267BA}" dt="2022-09-18T23:26:22.257" v="1456" actId="1076"/>
        <pc:sldMkLst>
          <pc:docMk/>
          <pc:sldMk cId="587258287" sldId="348"/>
        </pc:sldMkLst>
        <pc:spChg chg="mod">
          <ac:chgData name="TAN Mei Yi [Harrisdale Senior High School]" userId="f9f029c9-d743-4d60-9f2c-e74bdec1ab07" providerId="ADAL" clId="{8DDB523C-8546-40A3-A73C-9E0AA52267BA}" dt="2022-09-18T23:21:46.639" v="1161" actId="20577"/>
          <ac:spMkLst>
            <pc:docMk/>
            <pc:sldMk cId="587258287" sldId="348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3:14.826" v="1238" actId="20577"/>
          <ac:spMkLst>
            <pc:docMk/>
            <pc:sldMk cId="587258287" sldId="348"/>
            <ac:spMk id="3" creationId="{78EA87C6-3F9D-016E-CEC1-0821F25895FD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3:33.449" v="1246" actId="1076"/>
          <ac:spMkLst>
            <pc:docMk/>
            <pc:sldMk cId="587258287" sldId="348"/>
            <ac:spMk id="4" creationId="{8AC2A1D2-B55E-02AD-17DE-DAA25F7301DF}"/>
          </ac:spMkLst>
        </pc:spChg>
        <pc:spChg chg="del">
          <ac:chgData name="TAN Mei Yi [Harrisdale Senior High School]" userId="f9f029c9-d743-4d60-9f2c-e74bdec1ab07" providerId="ADAL" clId="{8DDB523C-8546-40A3-A73C-9E0AA52267BA}" dt="2022-09-18T23:21:32.417" v="1153" actId="478"/>
          <ac:spMkLst>
            <pc:docMk/>
            <pc:sldMk cId="587258287" sldId="348"/>
            <ac:spMk id="5" creationId="{7AAC8770-1250-3BBD-86A2-7735D08951FB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3:48.069" v="1256" actId="1076"/>
          <ac:spMkLst>
            <pc:docMk/>
            <pc:sldMk cId="587258287" sldId="348"/>
            <ac:spMk id="6" creationId="{9F6D1940-C59D-CCF6-B16D-78F4E095E3D0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5:49.366" v="1397" actId="1076"/>
          <ac:spMkLst>
            <pc:docMk/>
            <pc:sldMk cId="587258287" sldId="348"/>
            <ac:spMk id="7" creationId="{B1CDB5CC-9D18-D852-DDFB-EBA21591490F}"/>
          </ac:spMkLst>
        </pc:spChg>
        <pc:spChg chg="mod">
          <ac:chgData name="TAN Mei Yi [Harrisdale Senior High School]" userId="f9f029c9-d743-4d60-9f2c-e74bdec1ab07" providerId="ADAL" clId="{8DDB523C-8546-40A3-A73C-9E0AA52267BA}" dt="2022-09-18T23:21:22.374" v="1151" actId="20577"/>
          <ac:spMkLst>
            <pc:docMk/>
            <pc:sldMk cId="587258287" sldId="348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26:22.257" v="1456" actId="1076"/>
          <ac:spMkLst>
            <pc:docMk/>
            <pc:sldMk cId="587258287" sldId="348"/>
            <ac:spMk id="9" creationId="{5234EBBF-5ED2-E705-B6D2-9056A45685FB}"/>
          </ac:spMkLst>
        </pc:spChg>
        <pc:spChg chg="del">
          <ac:chgData name="TAN Mei Yi [Harrisdale Senior High School]" userId="f9f029c9-d743-4d60-9f2c-e74bdec1ab07" providerId="ADAL" clId="{8DDB523C-8546-40A3-A73C-9E0AA52267BA}" dt="2022-09-18T23:21:24.417" v="1152" actId="478"/>
          <ac:spMkLst>
            <pc:docMk/>
            <pc:sldMk cId="587258287" sldId="348"/>
            <ac:spMk id="18" creationId="{BB6A9DF2-23E9-8320-3F26-15D17445A7E6}"/>
          </ac:spMkLst>
        </pc:spChg>
        <pc:spChg chg="del">
          <ac:chgData name="TAN Mei Yi [Harrisdale Senior High School]" userId="f9f029c9-d743-4d60-9f2c-e74bdec1ab07" providerId="ADAL" clId="{8DDB523C-8546-40A3-A73C-9E0AA52267BA}" dt="2022-09-18T23:21:50.066" v="1162" actId="478"/>
          <ac:spMkLst>
            <pc:docMk/>
            <pc:sldMk cId="587258287" sldId="348"/>
            <ac:spMk id="19" creationId="{2A25EEA5-A6E9-F269-0EED-C2499AF624FB}"/>
          </ac:spMkLst>
        </pc:spChg>
        <pc:spChg chg="mod">
          <ac:chgData name="TAN Mei Yi [Harrisdale Senior High School]" userId="f9f029c9-d743-4d60-9f2c-e74bdec1ab07" providerId="ADAL" clId="{8DDB523C-8546-40A3-A73C-9E0AA52267BA}" dt="2022-09-18T23:22:19.015" v="1196" actId="20577"/>
          <ac:spMkLst>
            <pc:docMk/>
            <pc:sldMk cId="587258287" sldId="348"/>
            <ac:spMk id="20" creationId="{8D663968-0379-6FC2-688C-14B5A635EB72}"/>
          </ac:spMkLst>
        </pc:spChg>
        <pc:spChg chg="del">
          <ac:chgData name="TAN Mei Yi [Harrisdale Senior High School]" userId="f9f029c9-d743-4d60-9f2c-e74bdec1ab07" providerId="ADAL" clId="{8DDB523C-8546-40A3-A73C-9E0AA52267BA}" dt="2022-09-18T23:22:23.902" v="1197" actId="478"/>
          <ac:spMkLst>
            <pc:docMk/>
            <pc:sldMk cId="587258287" sldId="348"/>
            <ac:spMk id="22" creationId="{D62608D6-39FC-76DD-28BB-003AFDDEE3FD}"/>
          </ac:spMkLst>
        </pc:spChg>
        <pc:spChg chg="del">
          <ac:chgData name="TAN Mei Yi [Harrisdale Senior High School]" userId="f9f029c9-d743-4d60-9f2c-e74bdec1ab07" providerId="ADAL" clId="{8DDB523C-8546-40A3-A73C-9E0AA52267BA}" dt="2022-09-18T23:22:26.268" v="1198" actId="478"/>
          <ac:spMkLst>
            <pc:docMk/>
            <pc:sldMk cId="587258287" sldId="348"/>
            <ac:spMk id="23" creationId="{B6F4F668-A8DE-1857-21DC-95DA78072663}"/>
          </ac:spMkLst>
        </pc:spChg>
        <pc:spChg chg="del">
          <ac:chgData name="TAN Mei Yi [Harrisdale Senior High School]" userId="f9f029c9-d743-4d60-9f2c-e74bdec1ab07" providerId="ADAL" clId="{8DDB523C-8546-40A3-A73C-9E0AA52267BA}" dt="2022-09-18T23:22:23.902" v="1197" actId="478"/>
          <ac:spMkLst>
            <pc:docMk/>
            <pc:sldMk cId="587258287" sldId="348"/>
            <ac:spMk id="24" creationId="{D72154E3-AF86-0203-517F-F49B72706182}"/>
          </ac:spMkLst>
        </pc:spChg>
        <pc:spChg chg="del">
          <ac:chgData name="TAN Mei Yi [Harrisdale Senior High School]" userId="f9f029c9-d743-4d60-9f2c-e74bdec1ab07" providerId="ADAL" clId="{8DDB523C-8546-40A3-A73C-9E0AA52267BA}" dt="2022-09-18T23:21:32.417" v="1153" actId="478"/>
          <ac:spMkLst>
            <pc:docMk/>
            <pc:sldMk cId="587258287" sldId="348"/>
            <ac:spMk id="25" creationId="{383387A8-DF51-A3B4-AE16-CA871513155D}"/>
          </ac:spMkLst>
        </pc:spChg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4051820674" sldId="348"/>
        </pc:sldMkLst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2001854195" sldId="349"/>
        </pc:sldMkLst>
      </pc:sldChg>
      <pc:sldChg chg="addSp delSp modSp add mod delAnim modAnim">
        <pc:chgData name="TAN Mei Yi [Harrisdale Senior High School]" userId="f9f029c9-d743-4d60-9f2c-e74bdec1ab07" providerId="ADAL" clId="{8DDB523C-8546-40A3-A73C-9E0AA52267BA}" dt="2022-09-18T23:38:48.249" v="1701" actId="20577"/>
        <pc:sldMkLst>
          <pc:docMk/>
          <pc:sldMk cId="2089416685" sldId="349"/>
        </pc:sldMkLst>
        <pc:spChg chg="mod">
          <ac:chgData name="TAN Mei Yi [Harrisdale Senior High School]" userId="f9f029c9-d743-4d60-9f2c-e74bdec1ab07" providerId="ADAL" clId="{8DDB523C-8546-40A3-A73C-9E0AA52267BA}" dt="2022-09-18T23:29:46.195" v="1540" actId="20577"/>
          <ac:spMkLst>
            <pc:docMk/>
            <pc:sldMk cId="2089416685" sldId="349"/>
            <ac:spMk id="2" creationId="{29B548F3-A71E-010F-422D-ED232236E04F}"/>
          </ac:spMkLst>
        </pc:spChg>
        <pc:spChg chg="del">
          <ac:chgData name="TAN Mei Yi [Harrisdale Senior High School]" userId="f9f029c9-d743-4d60-9f2c-e74bdec1ab07" providerId="ADAL" clId="{8DDB523C-8546-40A3-A73C-9E0AA52267BA}" dt="2022-09-18T23:29:09.748" v="1502" actId="478"/>
          <ac:spMkLst>
            <pc:docMk/>
            <pc:sldMk cId="2089416685" sldId="349"/>
            <ac:spMk id="3" creationId="{78EA87C6-3F9D-016E-CEC1-0821F25895FD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37:58.929" v="1640" actId="1076"/>
          <ac:spMkLst>
            <pc:docMk/>
            <pc:sldMk cId="2089416685" sldId="349"/>
            <ac:spMk id="3" creationId="{BB97E04A-F6FE-824E-3C55-7966B50184DC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38:12.960" v="1659" actId="14100"/>
          <ac:spMkLst>
            <pc:docMk/>
            <pc:sldMk cId="2089416685" sldId="349"/>
            <ac:spMk id="4" creationId="{440509A4-C338-92B3-48FA-822DBCEE81C6}"/>
          </ac:spMkLst>
        </pc:spChg>
        <pc:spChg chg="del">
          <ac:chgData name="TAN Mei Yi [Harrisdale Senior High School]" userId="f9f029c9-d743-4d60-9f2c-e74bdec1ab07" providerId="ADAL" clId="{8DDB523C-8546-40A3-A73C-9E0AA52267BA}" dt="2022-09-18T23:29:09.748" v="1502" actId="478"/>
          <ac:spMkLst>
            <pc:docMk/>
            <pc:sldMk cId="2089416685" sldId="349"/>
            <ac:spMk id="4" creationId="{8AC2A1D2-B55E-02AD-17DE-DAA25F7301D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38:33.616" v="1685" actId="1076"/>
          <ac:spMkLst>
            <pc:docMk/>
            <pc:sldMk cId="2089416685" sldId="349"/>
            <ac:spMk id="5" creationId="{0410E2B1-6932-4C90-922F-B2F6600805E1}"/>
          </ac:spMkLst>
        </pc:spChg>
        <pc:spChg chg="del">
          <ac:chgData name="TAN Mei Yi [Harrisdale Senior High School]" userId="f9f029c9-d743-4d60-9f2c-e74bdec1ab07" providerId="ADAL" clId="{8DDB523C-8546-40A3-A73C-9E0AA52267BA}" dt="2022-09-18T23:29:09.748" v="1502" actId="478"/>
          <ac:spMkLst>
            <pc:docMk/>
            <pc:sldMk cId="2089416685" sldId="349"/>
            <ac:spMk id="6" creationId="{9F6D1940-C59D-CCF6-B16D-78F4E095E3D0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38:48.249" v="1701" actId="20577"/>
          <ac:spMkLst>
            <pc:docMk/>
            <pc:sldMk cId="2089416685" sldId="349"/>
            <ac:spMk id="6" creationId="{F75478D3-3442-88AE-9B54-65B59C665B09}"/>
          </ac:spMkLst>
        </pc:spChg>
        <pc:spChg chg="del">
          <ac:chgData name="TAN Mei Yi [Harrisdale Senior High School]" userId="f9f029c9-d743-4d60-9f2c-e74bdec1ab07" providerId="ADAL" clId="{8DDB523C-8546-40A3-A73C-9E0AA52267BA}" dt="2022-09-18T23:29:09.748" v="1502" actId="478"/>
          <ac:spMkLst>
            <pc:docMk/>
            <pc:sldMk cId="2089416685" sldId="349"/>
            <ac:spMk id="7" creationId="{B1CDB5CC-9D18-D852-DDFB-EBA21591490F}"/>
          </ac:spMkLst>
        </pc:spChg>
        <pc:spChg chg="mod">
          <ac:chgData name="TAN Mei Yi [Harrisdale Senior High School]" userId="f9f029c9-d743-4d60-9f2c-e74bdec1ab07" providerId="ADAL" clId="{8DDB523C-8546-40A3-A73C-9E0AA52267BA}" dt="2022-09-18T23:29:32.630" v="1527" actId="20577"/>
          <ac:spMkLst>
            <pc:docMk/>
            <pc:sldMk cId="2089416685" sldId="349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DDB523C-8546-40A3-A73C-9E0AA52267BA}" dt="2022-09-18T23:29:09.748" v="1502" actId="478"/>
          <ac:spMkLst>
            <pc:docMk/>
            <pc:sldMk cId="2089416685" sldId="349"/>
            <ac:spMk id="9" creationId="{5234EBBF-5ED2-E705-B6D2-9056A45685FB}"/>
          </ac:spMkLst>
        </pc:spChg>
        <pc:spChg chg="mod">
          <ac:chgData name="TAN Mei Yi [Harrisdale Senior High School]" userId="f9f029c9-d743-4d60-9f2c-e74bdec1ab07" providerId="ADAL" clId="{8DDB523C-8546-40A3-A73C-9E0AA52267BA}" dt="2022-09-18T23:37:47.466" v="1622" actId="1076"/>
          <ac:spMkLst>
            <pc:docMk/>
            <pc:sldMk cId="2089416685" sldId="349"/>
            <ac:spMk id="20" creationId="{8D663968-0379-6FC2-688C-14B5A635EB72}"/>
          </ac:spMkLst>
        </pc:spChg>
      </pc:sldChg>
      <pc:sldChg chg="addSp delSp modSp add mod modAnim">
        <pc:chgData name="TAN Mei Yi [Harrisdale Senior High School]" userId="f9f029c9-d743-4d60-9f2c-e74bdec1ab07" providerId="ADAL" clId="{8DDB523C-8546-40A3-A73C-9E0AA52267BA}" dt="2022-09-18T23:43:57.404" v="2046" actId="1076"/>
        <pc:sldMkLst>
          <pc:docMk/>
          <pc:sldMk cId="1933490" sldId="350"/>
        </pc:sldMkLst>
        <pc:spChg chg="mod">
          <ac:chgData name="TAN Mei Yi [Harrisdale Senior High School]" userId="f9f029c9-d743-4d60-9f2c-e74bdec1ab07" providerId="ADAL" clId="{8DDB523C-8546-40A3-A73C-9E0AA52267BA}" dt="2022-09-18T23:30:13.882" v="1567" actId="20577"/>
          <ac:spMkLst>
            <pc:docMk/>
            <pc:sldMk cId="1933490" sldId="350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39:13.491" v="1730" actId="20577"/>
          <ac:spMkLst>
            <pc:docMk/>
            <pc:sldMk cId="1933490" sldId="350"/>
            <ac:spMk id="3" creationId="{BDD4C02D-B883-F964-C36D-EE86DB4A0CB4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39:34.300" v="1769" actId="1076"/>
          <ac:spMkLst>
            <pc:docMk/>
            <pc:sldMk cId="1933490" sldId="350"/>
            <ac:spMk id="4" creationId="{ED38EC21-3EE3-8E0A-3CFF-34CFF6733073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0:15.613" v="1823" actId="1076"/>
          <ac:spMkLst>
            <pc:docMk/>
            <pc:sldMk cId="1933490" sldId="350"/>
            <ac:spMk id="5" creationId="{5DE31058-1B5E-B7D6-6F22-E5DC9D7CCE05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0:38.071" v="1841" actId="1076"/>
          <ac:spMkLst>
            <pc:docMk/>
            <pc:sldMk cId="1933490" sldId="350"/>
            <ac:spMk id="6" creationId="{9EED6ACC-572F-5EB3-388A-1819A91CFDA3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1:00.505" v="1863" actId="1076"/>
          <ac:spMkLst>
            <pc:docMk/>
            <pc:sldMk cId="1933490" sldId="350"/>
            <ac:spMk id="7" creationId="{A35FCFA6-7E18-4FB6-7DF5-C6E01C4F6225}"/>
          </ac:spMkLst>
        </pc:spChg>
        <pc:spChg chg="mod">
          <ac:chgData name="TAN Mei Yi [Harrisdale Senior High School]" userId="f9f029c9-d743-4d60-9f2c-e74bdec1ab07" providerId="ADAL" clId="{8DDB523C-8546-40A3-A73C-9E0AA52267BA}" dt="2022-09-18T23:30:04.796" v="1553" actId="20577"/>
          <ac:spMkLst>
            <pc:docMk/>
            <pc:sldMk cId="1933490" sldId="350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1:13.264" v="1886" actId="1076"/>
          <ac:spMkLst>
            <pc:docMk/>
            <pc:sldMk cId="1933490" sldId="350"/>
            <ac:spMk id="9" creationId="{F05EACD0-0846-EF80-3487-73259491CB69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1:26.946" v="1913" actId="14100"/>
          <ac:spMkLst>
            <pc:docMk/>
            <pc:sldMk cId="1933490" sldId="350"/>
            <ac:spMk id="10" creationId="{89FC2EDD-0CA5-1227-68D6-388CF068F4B3}"/>
          </ac:spMkLst>
        </pc:spChg>
        <pc:spChg chg="add del mod">
          <ac:chgData name="TAN Mei Yi [Harrisdale Senior High School]" userId="f9f029c9-d743-4d60-9f2c-e74bdec1ab07" providerId="ADAL" clId="{8DDB523C-8546-40A3-A73C-9E0AA52267BA}" dt="2022-09-18T23:41:40.228" v="1917"/>
          <ac:spMkLst>
            <pc:docMk/>
            <pc:sldMk cId="1933490" sldId="350"/>
            <ac:spMk id="11" creationId="{D6422021-BFB9-F2AF-2B51-2778D8400C41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2:01.340" v="1944" actId="1076"/>
          <ac:spMkLst>
            <pc:docMk/>
            <pc:sldMk cId="1933490" sldId="350"/>
            <ac:spMk id="12" creationId="{A46C59E8-2189-6022-1F45-393B8B09336E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2:23.999" v="1959" actId="1076"/>
          <ac:spMkLst>
            <pc:docMk/>
            <pc:sldMk cId="1933490" sldId="350"/>
            <ac:spMk id="13" creationId="{0367146D-EA00-3DF1-3F05-53BC88AFF61B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2:41.372" v="1981" actId="1076"/>
          <ac:spMkLst>
            <pc:docMk/>
            <pc:sldMk cId="1933490" sldId="350"/>
            <ac:spMk id="14" creationId="{87A313B1-822A-1441-A739-13A8D9265A5E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3:31.899" v="2018" actId="1076"/>
          <ac:spMkLst>
            <pc:docMk/>
            <pc:sldMk cId="1933490" sldId="350"/>
            <ac:spMk id="15" creationId="{179943BC-32BE-0A24-CCE0-81B981B821B3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3:57.404" v="2046" actId="1076"/>
          <ac:spMkLst>
            <pc:docMk/>
            <pc:sldMk cId="1933490" sldId="350"/>
            <ac:spMk id="16" creationId="{1028ED33-86C6-8D29-C2FB-8CDE3F304242}"/>
          </ac:spMkLst>
        </pc:spChg>
        <pc:spChg chg="mod">
          <ac:chgData name="TAN Mei Yi [Harrisdale Senior High School]" userId="f9f029c9-d743-4d60-9f2c-e74bdec1ab07" providerId="ADAL" clId="{8DDB523C-8546-40A3-A73C-9E0AA52267BA}" dt="2022-09-18T23:39:05.302" v="1717" actId="1076"/>
          <ac:spMkLst>
            <pc:docMk/>
            <pc:sldMk cId="1933490" sldId="350"/>
            <ac:spMk id="20" creationId="{8D663968-0379-6FC2-688C-14B5A635EB72}"/>
          </ac:spMkLst>
        </pc:spChg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883226324" sldId="350"/>
        </pc:sldMkLst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872713203" sldId="351"/>
        </pc:sldMkLst>
      </pc:sldChg>
      <pc:sldChg chg="addSp delSp modSp add del mod delAnim modAnim">
        <pc:chgData name="TAN Mei Yi [Harrisdale Senior High School]" userId="f9f029c9-d743-4d60-9f2c-e74bdec1ab07" providerId="ADAL" clId="{8DDB523C-8546-40A3-A73C-9E0AA52267BA}" dt="2022-09-18T23:45:17.542" v="2113" actId="20577"/>
        <pc:sldMkLst>
          <pc:docMk/>
          <pc:sldMk cId="4120090047" sldId="351"/>
        </pc:sldMkLst>
        <pc:spChg chg="mod">
          <ac:chgData name="TAN Mei Yi [Harrisdale Senior High School]" userId="f9f029c9-d743-4d60-9f2c-e74bdec1ab07" providerId="ADAL" clId="{8DDB523C-8546-40A3-A73C-9E0AA52267BA}" dt="2022-09-18T23:30:30.128" v="1583" actId="20577"/>
          <ac:spMkLst>
            <pc:docMk/>
            <pc:sldMk cId="4120090047" sldId="351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4:20.705" v="2056" actId="1076"/>
          <ac:spMkLst>
            <pc:docMk/>
            <pc:sldMk cId="4120090047" sldId="351"/>
            <ac:spMk id="3" creationId="{6EBE23F0-A6DF-6FBD-5101-CC1E54F95CF6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4:37.360" v="2067" actId="1076"/>
          <ac:spMkLst>
            <pc:docMk/>
            <pc:sldMk cId="4120090047" sldId="351"/>
            <ac:spMk id="4" creationId="{79722FA2-1AB0-9F9E-5586-DDACAAB3F23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5:05.417" v="2091" actId="1076"/>
          <ac:spMkLst>
            <pc:docMk/>
            <pc:sldMk cId="4120090047" sldId="351"/>
            <ac:spMk id="5" creationId="{EB1696FF-1586-0CD3-850A-662849029256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5:17.542" v="2113" actId="20577"/>
          <ac:spMkLst>
            <pc:docMk/>
            <pc:sldMk cId="4120090047" sldId="351"/>
            <ac:spMk id="6" creationId="{3B3C5D04-69EE-3165-0399-C55CEC2281E3}"/>
          </ac:spMkLst>
        </pc:spChg>
        <pc:spChg chg="mod">
          <ac:chgData name="TAN Mei Yi [Harrisdale Senior High School]" userId="f9f029c9-d743-4d60-9f2c-e74bdec1ab07" providerId="ADAL" clId="{8DDB523C-8546-40A3-A73C-9E0AA52267BA}" dt="2022-09-18T23:30:23.241" v="1574" actId="20577"/>
          <ac:spMkLst>
            <pc:docMk/>
            <pc:sldMk cId="4120090047" sldId="351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DDB523C-8546-40A3-A73C-9E0AA52267BA}" dt="2022-09-18T23:44:09.111" v="2049" actId="478"/>
          <ac:spMkLst>
            <pc:docMk/>
            <pc:sldMk cId="4120090047" sldId="351"/>
            <ac:spMk id="20" creationId="{8D663968-0379-6FC2-688C-14B5A635EB72}"/>
          </ac:spMkLst>
        </pc:spChg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1085960388" sldId="352"/>
        </pc:sldMkLst>
      </pc:sldChg>
      <pc:sldChg chg="addSp modSp add mod modAnim">
        <pc:chgData name="TAN Mei Yi [Harrisdale Senior High School]" userId="f9f029c9-d743-4d60-9f2c-e74bdec1ab07" providerId="ADAL" clId="{8DDB523C-8546-40A3-A73C-9E0AA52267BA}" dt="2022-09-18T23:46:28.107" v="2182" actId="1076"/>
        <pc:sldMkLst>
          <pc:docMk/>
          <pc:sldMk cId="2089588764" sldId="352"/>
        </pc:sldMkLst>
        <pc:spChg chg="mod">
          <ac:chgData name="TAN Mei Yi [Harrisdale Senior High School]" userId="f9f029c9-d743-4d60-9f2c-e74bdec1ab07" providerId="ADAL" clId="{8DDB523C-8546-40A3-A73C-9E0AA52267BA}" dt="2022-09-18T23:30:52.912" v="1606" actId="20577"/>
          <ac:spMkLst>
            <pc:docMk/>
            <pc:sldMk cId="2089588764" sldId="352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5:59.458" v="2143" actId="1076"/>
          <ac:spMkLst>
            <pc:docMk/>
            <pc:sldMk cId="2089588764" sldId="352"/>
            <ac:spMk id="3" creationId="{45E58A3B-A604-4A04-598D-647B461ACE45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6:09.752" v="2156" actId="1076"/>
          <ac:spMkLst>
            <pc:docMk/>
            <pc:sldMk cId="2089588764" sldId="352"/>
            <ac:spMk id="4" creationId="{6C0263BC-7621-201D-42C6-C80A63433D8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6:28.107" v="2182" actId="1076"/>
          <ac:spMkLst>
            <pc:docMk/>
            <pc:sldMk cId="2089588764" sldId="352"/>
            <ac:spMk id="5" creationId="{3AF5E600-CE00-ACE4-31CC-750BC1437E6F}"/>
          </ac:spMkLst>
        </pc:spChg>
        <pc:spChg chg="mod">
          <ac:chgData name="TAN Mei Yi [Harrisdale Senior High School]" userId="f9f029c9-d743-4d60-9f2c-e74bdec1ab07" providerId="ADAL" clId="{8DDB523C-8546-40A3-A73C-9E0AA52267BA}" dt="2022-09-18T23:30:42.255" v="1588" actId="20577"/>
          <ac:spMkLst>
            <pc:docMk/>
            <pc:sldMk cId="2089588764" sldId="352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8DDB523C-8546-40A3-A73C-9E0AA52267BA}" dt="2022-09-18T23:45:49.541" v="2137" actId="1076"/>
          <ac:spMkLst>
            <pc:docMk/>
            <pc:sldMk cId="2089588764" sldId="352"/>
            <ac:spMk id="20" creationId="{8D663968-0379-6FC2-688C-14B5A635EB72}"/>
          </ac:spMkLst>
        </pc:spChg>
      </pc:sldChg>
      <pc:sldChg chg="del">
        <pc:chgData name="TAN Mei Yi [Harrisdale Senior High School]" userId="f9f029c9-d743-4d60-9f2c-e74bdec1ab07" providerId="ADAL" clId="{8DDB523C-8546-40A3-A73C-9E0AA52267BA}" dt="2022-09-16T03:16:22.552" v="802" actId="47"/>
        <pc:sldMkLst>
          <pc:docMk/>
          <pc:sldMk cId="1010235837" sldId="353"/>
        </pc:sldMkLst>
      </pc:sldChg>
      <pc:sldChg chg="addSp delSp modSp add mod delAnim modAnim">
        <pc:chgData name="TAN Mei Yi [Harrisdale Senior High School]" userId="f9f029c9-d743-4d60-9f2c-e74bdec1ab07" providerId="ADAL" clId="{8DDB523C-8546-40A3-A73C-9E0AA52267BA}" dt="2022-09-19T00:42:24.692" v="2315"/>
        <pc:sldMkLst>
          <pc:docMk/>
          <pc:sldMk cId="1542615313" sldId="353"/>
        </pc:sldMkLst>
        <pc:spChg chg="mod">
          <ac:chgData name="TAN Mei Yi [Harrisdale Senior High School]" userId="f9f029c9-d743-4d60-9f2c-e74bdec1ab07" providerId="ADAL" clId="{8DDB523C-8546-40A3-A73C-9E0AA52267BA}" dt="2022-09-18T23:31:03.013" v="1619" actId="20577"/>
          <ac:spMkLst>
            <pc:docMk/>
            <pc:sldMk cId="1542615313" sldId="353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7:27.633" v="2202" actId="1076"/>
          <ac:spMkLst>
            <pc:docMk/>
            <pc:sldMk cId="1542615313" sldId="353"/>
            <ac:spMk id="3" creationId="{2ABA985D-CA71-2EBB-88D0-A27633EC1151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8:04.890" v="2246" actId="1076"/>
          <ac:spMkLst>
            <pc:docMk/>
            <pc:sldMk cId="1542615313" sldId="353"/>
            <ac:spMk id="4" creationId="{0D15BE19-793C-1D4F-3D28-BF12FC113659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8:19.426" v="2264" actId="1076"/>
          <ac:spMkLst>
            <pc:docMk/>
            <pc:sldMk cId="1542615313" sldId="353"/>
            <ac:spMk id="5" creationId="{70DE2664-7ADD-D40B-1FB5-2EF6308464EA}"/>
          </ac:spMkLst>
        </pc:spChg>
        <pc:spChg chg="add mod">
          <ac:chgData name="TAN Mei Yi [Harrisdale Senior High School]" userId="f9f029c9-d743-4d60-9f2c-e74bdec1ab07" providerId="ADAL" clId="{8DDB523C-8546-40A3-A73C-9E0AA52267BA}" dt="2022-09-18T23:48:33.604" v="2278" actId="1076"/>
          <ac:spMkLst>
            <pc:docMk/>
            <pc:sldMk cId="1542615313" sldId="353"/>
            <ac:spMk id="6" creationId="{9ADE6416-C151-4A2A-DEC3-5266789B2B62}"/>
          </ac:spMkLst>
        </pc:spChg>
        <pc:spChg chg="add mod">
          <ac:chgData name="TAN Mei Yi [Harrisdale Senior High School]" userId="f9f029c9-d743-4d60-9f2c-e74bdec1ab07" providerId="ADAL" clId="{8DDB523C-8546-40A3-A73C-9E0AA52267BA}" dt="2022-09-19T00:42:24.692" v="2315"/>
          <ac:spMkLst>
            <pc:docMk/>
            <pc:sldMk cId="1542615313" sldId="353"/>
            <ac:spMk id="7" creationId="{CCD988E6-B6D6-F1B6-A355-94247F6404F0}"/>
          </ac:spMkLst>
        </pc:spChg>
        <pc:spChg chg="mod">
          <ac:chgData name="TAN Mei Yi [Harrisdale Senior High School]" userId="f9f029c9-d743-4d60-9f2c-e74bdec1ab07" providerId="ADAL" clId="{8DDB523C-8546-40A3-A73C-9E0AA52267BA}" dt="2022-09-18T23:31:07.395" v="1621" actId="20577"/>
          <ac:spMkLst>
            <pc:docMk/>
            <pc:sldMk cId="1542615313" sldId="35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DDB523C-8546-40A3-A73C-9E0AA52267BA}" dt="2022-09-18T23:47:06.416" v="2183" actId="478"/>
          <ac:spMkLst>
            <pc:docMk/>
            <pc:sldMk cId="1542615313" sldId="353"/>
            <ac:spMk id="20" creationId="{8D663968-0379-6FC2-688C-14B5A635EB72}"/>
          </ac:spMkLst>
        </pc:spChg>
      </pc:sldChg>
    </pc:docChg>
  </pc:docChgLst>
  <pc:docChgLst>
    <pc:chgData name="TAN Mei Yi [Harrisdale Senior High School]" userId="f9f029c9-d743-4d60-9f2c-e74bdec1ab07" providerId="ADAL" clId="{D08FB5C2-6823-4F5F-B393-47CEDF3FF8C5}"/>
    <pc:docChg chg="custSel addSld delSld modSld sldOrd">
      <pc:chgData name="TAN Mei Yi [Harrisdale Senior High School]" userId="f9f029c9-d743-4d60-9f2c-e74bdec1ab07" providerId="ADAL" clId="{D08FB5C2-6823-4F5F-B393-47CEDF3FF8C5}" dt="2022-09-05T04:16:12.263" v="1977" actId="14100"/>
      <pc:docMkLst>
        <pc:docMk/>
      </pc:docMkLst>
      <pc:sldChg chg="modSp mod setBg">
        <pc:chgData name="TAN Mei Yi [Harrisdale Senior High School]" userId="f9f029c9-d743-4d60-9f2c-e74bdec1ab07" providerId="ADAL" clId="{D08FB5C2-6823-4F5F-B393-47CEDF3FF8C5}" dt="2022-09-05T03:31:31.712" v="25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D08FB5C2-6823-4F5F-B393-47CEDF3FF8C5}" dt="2022-09-05T03:31:16.788" v="2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4265261980" sldId="260"/>
        </pc:sldMkLst>
      </pc:sldChg>
      <pc:sldChg chg="del">
        <pc:chgData name="TAN Mei Yi [Harrisdale Senior High School]" userId="f9f029c9-d743-4d60-9f2c-e74bdec1ab07" providerId="ADAL" clId="{D08FB5C2-6823-4F5F-B393-47CEDF3FF8C5}" dt="2022-09-05T03:33:44.187" v="37" actId="47"/>
        <pc:sldMkLst>
          <pc:docMk/>
          <pc:sldMk cId="2743978698" sldId="261"/>
        </pc:sldMkLst>
      </pc:sldChg>
      <pc:sldChg chg="del">
        <pc:chgData name="TAN Mei Yi [Harrisdale Senior High School]" userId="f9f029c9-d743-4d60-9f2c-e74bdec1ab07" providerId="ADAL" clId="{D08FB5C2-6823-4F5F-B393-47CEDF3FF8C5}" dt="2022-09-05T03:33:32.844" v="26" actId="47"/>
        <pc:sldMkLst>
          <pc:docMk/>
          <pc:sldMk cId="1649820902" sldId="265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2388584294" sldId="266"/>
        </pc:sldMkLst>
      </pc:sldChg>
      <pc:sldChg chg="del">
        <pc:chgData name="TAN Mei Yi [Harrisdale Senior High School]" userId="f9f029c9-d743-4d60-9f2c-e74bdec1ab07" providerId="ADAL" clId="{D08FB5C2-6823-4F5F-B393-47CEDF3FF8C5}" dt="2022-09-05T03:33:45.653" v="38" actId="47"/>
        <pc:sldMkLst>
          <pc:docMk/>
          <pc:sldMk cId="2480236062" sldId="268"/>
        </pc:sldMkLst>
      </pc:sldChg>
      <pc:sldChg chg="add del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3435920941" sldId="280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79129893" sldId="281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3:51:42.346" v="893" actId="478"/>
        <pc:sldMkLst>
          <pc:docMk/>
          <pc:sldMk cId="2626120111" sldId="286"/>
        </pc:sldMkLst>
        <pc:spChg chg="add del mod">
          <ac:chgData name="TAN Mei Yi [Harrisdale Senior High School]" userId="f9f029c9-d743-4d60-9f2c-e74bdec1ab07" providerId="ADAL" clId="{D08FB5C2-6823-4F5F-B393-47CEDF3FF8C5}" dt="2022-09-05T03:51:42.346" v="893" actId="478"/>
          <ac:spMkLst>
            <pc:docMk/>
            <pc:sldMk cId="2626120111" sldId="286"/>
            <ac:spMk id="2" creationId="{2C69507B-EBEE-5DDB-B2BD-4FA2BEBB09B4}"/>
          </ac:spMkLst>
        </pc:spChg>
        <pc:spChg chg="mod">
          <ac:chgData name="TAN Mei Yi [Harrisdale Senior High School]" userId="f9f029c9-d743-4d60-9f2c-e74bdec1ab07" providerId="ADAL" clId="{D08FB5C2-6823-4F5F-B393-47CEDF3FF8C5}" dt="2022-09-05T03:50:51.599" v="799" actId="1076"/>
          <ac:spMkLst>
            <pc:docMk/>
            <pc:sldMk cId="2626120111" sldId="286"/>
            <ac:spMk id="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08FB5C2-6823-4F5F-B393-47CEDF3FF8C5}" dt="2022-09-05T03:33:34.209" v="27" actId="47"/>
        <pc:sldMkLst>
          <pc:docMk/>
          <pc:sldMk cId="150179232" sldId="303"/>
        </pc:sldMkLst>
      </pc:sldChg>
      <pc:sldChg chg="del">
        <pc:chgData name="TAN Mei Yi [Harrisdale Senior High School]" userId="f9f029c9-d743-4d60-9f2c-e74bdec1ab07" providerId="ADAL" clId="{D08FB5C2-6823-4F5F-B393-47CEDF3FF8C5}" dt="2022-09-05T03:33:35.274" v="28" actId="47"/>
        <pc:sldMkLst>
          <pc:docMk/>
          <pc:sldMk cId="2053278162" sldId="304"/>
        </pc:sldMkLst>
      </pc:sldChg>
      <pc:sldChg chg="del">
        <pc:chgData name="TAN Mei Yi [Harrisdale Senior High School]" userId="f9f029c9-d743-4d60-9f2c-e74bdec1ab07" providerId="ADAL" clId="{D08FB5C2-6823-4F5F-B393-47CEDF3FF8C5}" dt="2022-09-05T03:33:36.740" v="30" actId="47"/>
        <pc:sldMkLst>
          <pc:docMk/>
          <pc:sldMk cId="3044576151" sldId="305"/>
        </pc:sldMkLst>
      </pc:sldChg>
      <pc:sldChg chg="del">
        <pc:chgData name="TAN Mei Yi [Harrisdale Senior High School]" userId="f9f029c9-d743-4d60-9f2c-e74bdec1ab07" providerId="ADAL" clId="{D08FB5C2-6823-4F5F-B393-47CEDF3FF8C5}" dt="2022-09-05T03:33:37.852" v="31" actId="47"/>
        <pc:sldMkLst>
          <pc:docMk/>
          <pc:sldMk cId="2776288669" sldId="306"/>
        </pc:sldMkLst>
      </pc:sldChg>
      <pc:sldChg chg="del">
        <pc:chgData name="TAN Mei Yi [Harrisdale Senior High School]" userId="f9f029c9-d743-4d60-9f2c-e74bdec1ab07" providerId="ADAL" clId="{D08FB5C2-6823-4F5F-B393-47CEDF3FF8C5}" dt="2022-09-05T03:33:38.780" v="32" actId="47"/>
        <pc:sldMkLst>
          <pc:docMk/>
          <pc:sldMk cId="4084470132" sldId="308"/>
        </pc:sldMkLst>
      </pc:sldChg>
      <pc:sldChg chg="add ord">
        <pc:chgData name="TAN Mei Yi [Harrisdale Senior High School]" userId="f9f029c9-d743-4d60-9f2c-e74bdec1ab07" providerId="ADAL" clId="{D08FB5C2-6823-4F5F-B393-47CEDF3FF8C5}" dt="2022-09-05T03:49:46.161" v="793"/>
        <pc:sldMkLst>
          <pc:docMk/>
          <pc:sldMk cId="738891559" sldId="309"/>
        </pc:sldMkLst>
      </pc:sldChg>
      <pc:sldChg chg="del">
        <pc:chgData name="TAN Mei Yi [Harrisdale Senior High School]" userId="f9f029c9-d743-4d60-9f2c-e74bdec1ab07" providerId="ADAL" clId="{D08FB5C2-6823-4F5F-B393-47CEDF3FF8C5}" dt="2022-09-05T03:33:35.921" v="29" actId="47"/>
        <pc:sldMkLst>
          <pc:docMk/>
          <pc:sldMk cId="514711407" sldId="316"/>
        </pc:sldMkLst>
      </pc:sldChg>
      <pc:sldChg chg="del">
        <pc:chgData name="TAN Mei Yi [Harrisdale Senior High School]" userId="f9f029c9-d743-4d60-9f2c-e74bdec1ab07" providerId="ADAL" clId="{D08FB5C2-6823-4F5F-B393-47CEDF3FF8C5}" dt="2022-09-05T03:33:41.066" v="35" actId="47"/>
        <pc:sldMkLst>
          <pc:docMk/>
          <pc:sldMk cId="4089983790" sldId="317"/>
        </pc:sldMkLst>
      </pc:sldChg>
      <pc:sldChg chg="del">
        <pc:chgData name="TAN Mei Yi [Harrisdale Senior High School]" userId="f9f029c9-d743-4d60-9f2c-e74bdec1ab07" providerId="ADAL" clId="{D08FB5C2-6823-4F5F-B393-47CEDF3FF8C5}" dt="2022-09-05T03:33:41.871" v="36" actId="47"/>
        <pc:sldMkLst>
          <pc:docMk/>
          <pc:sldMk cId="162605911" sldId="318"/>
        </pc:sldMkLst>
      </pc:sldChg>
      <pc:sldChg chg="modSp mod">
        <pc:chgData name="TAN Mei Yi [Harrisdale Senior High School]" userId="f9f029c9-d743-4d60-9f2c-e74bdec1ab07" providerId="ADAL" clId="{D08FB5C2-6823-4F5F-B393-47CEDF3FF8C5}" dt="2022-09-05T03:35:10.349" v="4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D08FB5C2-6823-4F5F-B393-47CEDF3FF8C5}" dt="2022-09-05T03:35:10.349" v="4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45:18.200" v="525" actId="1076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D08FB5C2-6823-4F5F-B393-47CEDF3FF8C5}" dt="2022-09-05T03:38:06.748" v="229" actId="20577"/>
          <ac:spMkLst>
            <pc:docMk/>
            <pc:sldMk cId="3104745158" sldId="32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9:28.920" v="303" actId="1076"/>
          <ac:spMkLst>
            <pc:docMk/>
            <pc:sldMk cId="3104745158" sldId="321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5:33.437" v="60" actId="20577"/>
          <ac:spMkLst>
            <pc:docMk/>
            <pc:sldMk cId="3104745158" sldId="321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17.147" v="378" actId="1076"/>
          <ac:spMkLst>
            <pc:docMk/>
            <pc:sldMk cId="3104745158" sldId="321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06.071" v="356" actId="20577"/>
          <ac:spMkLst>
            <pc:docMk/>
            <pc:sldMk cId="3104745158" sldId="32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31.281" v="398" actId="1076"/>
          <ac:spMkLst>
            <pc:docMk/>
            <pc:sldMk cId="3104745158" sldId="321"/>
            <ac:spMk id="11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2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5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3:24.272" v="412" actId="1076"/>
          <ac:spMkLst>
            <pc:docMk/>
            <pc:sldMk cId="3104745158" sldId="321"/>
            <ac:spMk id="38" creationId="{34B076C9-3619-CFF6-1E09-FCFC8D28BBB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40.086" v="490" actId="1076"/>
          <ac:spMkLst>
            <pc:docMk/>
            <pc:sldMk cId="3104745158" sldId="321"/>
            <ac:spMk id="39" creationId="{C5253201-2158-B581-B1A1-351461AC7CE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59.290" v="499" actId="1076"/>
          <ac:spMkLst>
            <pc:docMk/>
            <pc:sldMk cId="3104745158" sldId="321"/>
            <ac:spMk id="40" creationId="{BDD5B6A3-D300-51AC-6D5A-E2449BF3EEF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5:18.200" v="525" actId="1076"/>
          <ac:spMkLst>
            <pc:docMk/>
            <pc:sldMk cId="3104745158" sldId="321"/>
            <ac:spMk id="41" creationId="{A6D6023E-26AE-483F-5C67-255BCAEDB8B6}"/>
          </ac:spMkLst>
        </pc:s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4" creationId="{D6B02610-03E8-ED1F-9F13-433EF47E4A53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5" creationId="{6C7F04A9-C83D-E9A0-0E04-D2DE70C9D920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6" creationId="{37E576A8-63BF-262D-644D-1D2D6DEEEE3C}"/>
          </ac:grpSpMkLst>
        </pc:grpChg>
        <pc:grpChg chg="del mod">
          <ac:chgData name="TAN Mei Yi [Harrisdale Senior High School]" userId="f9f029c9-d743-4d60-9f2c-e74bdec1ab07" providerId="ADAL" clId="{D08FB5C2-6823-4F5F-B393-47CEDF3FF8C5}" dt="2022-09-05T03:38:54.153" v="289"/>
          <ac:grpSpMkLst>
            <pc:docMk/>
            <pc:sldMk cId="3104745158" sldId="321"/>
            <ac:grpSpMk id="31" creationId="{56F9F0D4-FA46-AC82-307F-4A49E92EC589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9:09.274" v="300"/>
          <ac:grpSpMkLst>
            <pc:docMk/>
            <pc:sldMk cId="3104745158" sldId="321"/>
            <ac:grpSpMk id="37" creationId="{87573DEC-BC6D-4D0D-719B-CFCFECA7938B}"/>
          </ac:grpSpMkLst>
        </pc:grp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" creationId="{B7B63D07-A62B-BFA8-94CC-D4F4DD27D53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3" creationId="{933CD775-DCEB-DD90-8828-F9D881EA6E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7" creationId="{ACAB3BAC-CBD1-FF71-F3B9-81991561C7F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9" creationId="{35D7A65A-C2D1-1FF7-5157-E39C8BC44832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4" creationId="{61F346AE-1FF3-2FD5-DD75-91C6D612CAE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6" creationId="{50374BA0-AE47-9280-B14F-DB7A29DD966C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7" creationId="{97643328-A785-4974-07AD-B270B62C783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8" creationId="{59A83B4D-B33D-7E94-57AF-89FC3653A09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9" creationId="{E3E6500B-2C2D-E4E2-C352-BDDE3584E5F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0" creationId="{B105A2EB-74E6-8C82-7683-74BE8471AB9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1" creationId="{4A5DA877-4B65-8D27-618C-1E581FD1582A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2" creationId="{452880AB-F8E9-B49E-1574-015400E8DEFB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3" creationId="{C1BCF00E-1572-2E4B-B59A-0D6A57BEEFAC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6" v="292"/>
          <ac:inkMkLst>
            <pc:docMk/>
            <pc:sldMk cId="3104745158" sldId="321"/>
            <ac:inkMk id="27" creationId="{3CC6F854-8033-AB8F-D667-62E6A70F01CE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5" v="291"/>
          <ac:inkMkLst>
            <pc:docMk/>
            <pc:sldMk cId="3104745158" sldId="321"/>
            <ac:inkMk id="28" creationId="{3E5FE9A6-0F77-0CF0-EA73-E80FBA6B1BA3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3" v="289"/>
          <ac:inkMkLst>
            <pc:docMk/>
            <pc:sldMk cId="3104745158" sldId="321"/>
            <ac:inkMk id="29" creationId="{21ECB9DA-8145-65A4-7AF0-0528B27B6162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4" v="290"/>
          <ac:inkMkLst>
            <pc:docMk/>
            <pc:sldMk cId="3104745158" sldId="321"/>
            <ac:inkMk id="30" creationId="{054E2197-7062-FC21-E0FB-A2800820BD7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2" creationId="{785EF2BC-CEBF-4A90-9603-5B0C471E0A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3" creationId="{1EF665BE-35FA-8495-0E1A-1EBA25498AC9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4" creationId="{765330D2-529B-30E9-DDE3-51C016EB6AA0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5" creationId="{086940C2-B75E-2145-0BA5-39FA22D66DA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6" creationId="{FDB1FB3B-92CD-932A-96D4-CB01C2F998DE}"/>
          </ac:inkMkLst>
        </pc:inkChg>
      </pc:sldChg>
      <pc:sldChg chg="del">
        <pc:chgData name="TAN Mei Yi [Harrisdale Senior High School]" userId="f9f029c9-d743-4d60-9f2c-e74bdec1ab07" providerId="ADAL" clId="{D08FB5C2-6823-4F5F-B393-47CEDF3FF8C5}" dt="2022-09-05T03:33:39.538" v="33" actId="47"/>
        <pc:sldMkLst>
          <pc:docMk/>
          <pc:sldMk cId="954269364" sldId="322"/>
        </pc:sldMkLst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52:23.014" v="911" actId="6549"/>
        <pc:sldMkLst>
          <pc:docMk/>
          <pc:sldMk cId="2428539486" sldId="322"/>
        </pc:sldMkLst>
        <pc:spChg chg="mod">
          <ac:chgData name="TAN Mei Yi [Harrisdale Senior High School]" userId="f9f029c9-d743-4d60-9f2c-e74bdec1ab07" providerId="ADAL" clId="{D08FB5C2-6823-4F5F-B393-47CEDF3FF8C5}" dt="2022-09-05T03:52:23.014" v="911" actId="6549"/>
          <ac:spMkLst>
            <pc:docMk/>
            <pc:sldMk cId="2428539486" sldId="32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03.418" v="652" actId="20577"/>
          <ac:spMkLst>
            <pc:docMk/>
            <pc:sldMk cId="2428539486" sldId="322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47:56.179" v="709" actId="478"/>
          <ac:spMkLst>
            <pc:docMk/>
            <pc:sldMk cId="2428539486" sldId="32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50.574" v="708" actId="20577"/>
          <ac:spMkLst>
            <pc:docMk/>
            <pc:sldMk cId="2428539486" sldId="322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9:33.623" v="791" actId="1076"/>
          <ac:spMkLst>
            <pc:docMk/>
            <pc:sldMk cId="2428539486" sldId="322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49:30.096" v="790" actId="478"/>
          <ac:spMkLst>
            <pc:docMk/>
            <pc:sldMk cId="2428539486" sldId="322"/>
            <ac:spMk id="12" creationId="{EABCADAD-78DD-F221-E5C8-1E27748EB2A1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50.039" v="739" actId="478"/>
          <ac:spMkLst>
            <pc:docMk/>
            <pc:sldMk cId="2428539486" sldId="322"/>
            <ac:spMk id="41" creationId="{A6D6023E-26AE-483F-5C67-255BCAEDB8B6}"/>
          </ac:spMkLst>
        </pc:s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37" creationId="{87573DEC-BC6D-4D0D-719B-CFCFECA7938B}"/>
          </ac:grpSpMkLst>
        </pc:grpChg>
      </pc:sldChg>
      <pc:sldChg chg="del">
        <pc:chgData name="TAN Mei Yi [Harrisdale Senior High School]" userId="f9f029c9-d743-4d60-9f2c-e74bdec1ab07" providerId="ADAL" clId="{D08FB5C2-6823-4F5F-B393-47CEDF3FF8C5}" dt="2022-09-05T03:33:40.283" v="34" actId="47"/>
        <pc:sldMkLst>
          <pc:docMk/>
          <pc:sldMk cId="695205777" sldId="323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4:03:23.869" v="1420" actId="14100"/>
        <pc:sldMkLst>
          <pc:docMk/>
          <pc:sldMk cId="2313031948" sldId="323"/>
        </pc:sldMkLst>
        <pc:spChg chg="del">
          <ac:chgData name="TAN Mei Yi [Harrisdale Senior High School]" userId="f9f029c9-d743-4d60-9f2c-e74bdec1ab07" providerId="ADAL" clId="{D08FB5C2-6823-4F5F-B393-47CEDF3FF8C5}" dt="2022-09-05T03:52:12.846" v="909" actId="478"/>
          <ac:spMkLst>
            <pc:docMk/>
            <pc:sldMk cId="2313031948" sldId="323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5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03.388" v="908" actId="478"/>
          <ac:spMkLst>
            <pc:docMk/>
            <pc:sldMk cId="2313031948" sldId="323"/>
            <ac:spMk id="6" creationId="{0B5F42F0-F25F-FE30-0FAD-B9A7A6FF1E6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55:43.002" v="1012" actId="14100"/>
          <ac:spMkLst>
            <pc:docMk/>
            <pc:sldMk cId="2313031948" sldId="32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D08FB5C2-6823-4F5F-B393-47CEDF3FF8C5}" dt="2022-09-05T03:52:00.997" v="907" actId="478"/>
          <ac:spMkLst>
            <pc:docMk/>
            <pc:sldMk cId="2313031948" sldId="323"/>
            <ac:spMk id="9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15.300" v="910" actId="478"/>
          <ac:spMkLst>
            <pc:docMk/>
            <pc:sldMk cId="2313031948" sldId="323"/>
            <ac:spMk id="11" creationId="{DC2B1BA7-678F-990E-947B-378A4CD807EA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33.784" v="1116"/>
          <ac:spMkLst>
            <pc:docMk/>
            <pc:sldMk cId="2313031948" sldId="323"/>
            <ac:spMk id="12" creationId="{BB6A8939-847E-46AF-4D0B-A7C771D27A47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5:47.819" v="1015" actId="478"/>
          <ac:spMkLst>
            <pc:docMk/>
            <pc:sldMk cId="2313031948" sldId="323"/>
            <ac:spMk id="13" creationId="{3F88806A-4545-8839-B67A-9C894F80BDC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5:55.601" v="1017" actId="1076"/>
          <ac:spMkLst>
            <pc:docMk/>
            <pc:sldMk cId="2313031948" sldId="323"/>
            <ac:spMk id="14" creationId="{5A6BA337-CAF5-EFB2-C647-DD1EAAFA443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03.009" v="1104" actId="14100"/>
          <ac:spMkLst>
            <pc:docMk/>
            <pc:sldMk cId="2313031948" sldId="323"/>
            <ac:spMk id="15" creationId="{D9D692FB-633D-ED4B-7DC9-B4049EA20A3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6:48.825" v="1091"/>
          <ac:spMkLst>
            <pc:docMk/>
            <pc:sldMk cId="2313031948" sldId="323"/>
            <ac:spMk id="16" creationId="{E64E66F5-5967-098D-1BEE-9C39A226F2B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7" creationId="{9A7763EA-D0F6-1BAA-8387-23D92026C88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8" creationId="{D975A105-B20B-222D-17B4-B834918A1FAD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8:11.448" v="1150"/>
          <ac:spMkLst>
            <pc:docMk/>
            <pc:sldMk cId="2313031948" sldId="323"/>
            <ac:spMk id="19" creationId="{37B756EE-CBC6-152E-C656-523547C1513F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0" creationId="{771131E0-B589-D200-18EA-9747E0EDA31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1" creationId="{592B0CEF-C38D-44C0-B4AB-91AC646236B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2" creationId="{BC71C3DC-3BE7-AC57-80F9-D6189B266CC6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3" creationId="{10F1B69C-F4F3-2E21-958B-BDF6EADEAF3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4" creationId="{BC005077-957C-3A49-BADA-11E08356FE7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5" creationId="{E48428C0-F819-F13D-63C9-52262A384C51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6" creationId="{0C1C37B1-A06C-EFE7-2132-3E8F5069D83C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5.509" v="1409" actId="1076"/>
          <ac:spMkLst>
            <pc:docMk/>
            <pc:sldMk cId="2313031948" sldId="323"/>
            <ac:spMk id="27" creationId="{1E02857C-FF44-F607-53BB-C5E293836F1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23.869" v="1420" actId="14100"/>
          <ac:spMkLst>
            <pc:docMk/>
            <pc:sldMk cId="2313031948" sldId="323"/>
            <ac:spMk id="28" creationId="{597F9C53-1710-6BD7-DACA-9F8FC38E6193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4:16:12.263" v="1977" actId="14100"/>
        <pc:sldMkLst>
          <pc:docMk/>
          <pc:sldMk cId="119995116" sldId="324"/>
        </pc:sldMkLst>
        <pc:spChg chg="add mod">
          <ac:chgData name="TAN Mei Yi [Harrisdale Senior High School]" userId="f9f029c9-d743-4d60-9f2c-e74bdec1ab07" providerId="ADAL" clId="{D08FB5C2-6823-4F5F-B393-47CEDF3FF8C5}" dt="2022-09-05T04:07:30.070" v="1524" actId="1076"/>
          <ac:spMkLst>
            <pc:docMk/>
            <pc:sldMk cId="119995116" sldId="324"/>
            <ac:spMk id="2" creationId="{331FA5BD-4DE7-F98C-5969-08DF7CB15735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04.935" v="1889" actId="20577"/>
          <ac:spMkLst>
            <pc:docMk/>
            <pc:sldMk cId="119995116" sldId="324"/>
            <ac:spMk id="3" creationId="{4051E428-691D-39B0-849B-40921DEF1CFA}"/>
          </ac:spMkLst>
        </pc:spChg>
        <pc:spChg chg="mod">
          <ac:chgData name="TAN Mei Yi [Harrisdale Senior High School]" userId="f9f029c9-d743-4d60-9f2c-e74bdec1ab07" providerId="ADAL" clId="{D08FB5C2-6823-4F5F-B393-47CEDF3FF8C5}" dt="2022-09-05T04:07:21.107" v="1521" actId="14100"/>
          <ac:spMkLst>
            <pc:docMk/>
            <pc:sldMk cId="119995116" sldId="324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4:05:14.298" v="1440" actId="20577"/>
          <ac:spMkLst>
            <pc:docMk/>
            <pc:sldMk cId="119995116" sldId="324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8:47.156" v="1588" actId="1076"/>
          <ac:spMkLst>
            <pc:docMk/>
            <pc:sldMk cId="119995116" sldId="324"/>
            <ac:spMk id="7" creationId="{B3B7DE3A-448B-3A10-8F82-5DBB2296244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9:32.741" v="1733" actId="1076"/>
          <ac:spMkLst>
            <pc:docMk/>
            <pc:sldMk cId="119995116" sldId="324"/>
            <ac:spMk id="8" creationId="{29EA5A85-926B-47EA-F70F-425FEB70AE7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0:08.714" v="1806" actId="1076"/>
          <ac:spMkLst>
            <pc:docMk/>
            <pc:sldMk cId="119995116" sldId="324"/>
            <ac:spMk id="9" creationId="{5F730F65-4944-41D0-5B64-1DDEF627EA8C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33.576" v="1940" actId="20577"/>
          <ac:spMkLst>
            <pc:docMk/>
            <pc:sldMk cId="119995116" sldId="324"/>
            <ac:spMk id="12" creationId="{1D094CEB-18D8-FA39-8C1C-F125F5BCDB2F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0:13.952" v="1816"/>
          <ac:spMkLst>
            <pc:docMk/>
            <pc:sldMk cId="119995116" sldId="324"/>
            <ac:spMk id="13" creationId="{42A82A41-1173-FEC5-5027-A3B18C473C0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1:35.332" v="1881" actId="478"/>
          <ac:spMkLst>
            <pc:docMk/>
            <pc:sldMk cId="119995116" sldId="324"/>
            <ac:spMk id="14" creationId="{92C7EAA5-B264-B0FD-815B-DCA630C1C69E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27.493" v="1937" actId="1076"/>
          <ac:spMkLst>
            <pc:docMk/>
            <pc:sldMk cId="119995116" sldId="324"/>
            <ac:spMk id="15" creationId="{EFB8BEF8-63C3-EF66-4358-2E3F41DD2A4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1:56.176" v="1886" actId="1076"/>
          <ac:spMkLst>
            <pc:docMk/>
            <pc:sldMk cId="119995116" sldId="324"/>
            <ac:spMk id="16" creationId="{6A20E425-6D0D-373F-99AF-9071B7C62BC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14.882" v="1899" actId="20577"/>
          <ac:spMkLst>
            <pc:docMk/>
            <pc:sldMk cId="119995116" sldId="324"/>
            <ac:spMk id="17" creationId="{A5337BA1-2CCB-4AC4-62D5-B99CE63B056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09.461" v="1917" actId="1076"/>
          <ac:spMkLst>
            <pc:docMk/>
            <pc:sldMk cId="119995116" sldId="324"/>
            <ac:spMk id="18" creationId="{29EA953A-FBAF-3FE9-33D8-2F5D42ED9C23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24.674" v="1928" actId="1076"/>
          <ac:spMkLst>
            <pc:docMk/>
            <pc:sldMk cId="119995116" sldId="324"/>
            <ac:spMk id="19" creationId="{F6E9D6AA-4DBD-AD51-8620-8ED90B62471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51.381" v="1964" actId="20577"/>
          <ac:spMkLst>
            <pc:docMk/>
            <pc:sldMk cId="119995116" sldId="324"/>
            <ac:spMk id="20" creationId="{6A373CD8-43B7-3080-8A2E-3B45607AC81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6:12.263" v="1977" actId="14100"/>
          <ac:spMkLst>
            <pc:docMk/>
            <pc:sldMk cId="119995116" sldId="324"/>
            <ac:spMk id="21" creationId="{2A8768F2-CBF7-5A69-9F76-CFF7DFA35985}"/>
          </ac:spMkLst>
        </pc:spChg>
      </pc:sldChg>
    </pc:docChg>
  </pc:docChgLst>
  <pc:docChgLst>
    <pc:chgData name="TAN Mei Yi [Harrisdale Senior High School]" userId="f9f029c9-d743-4d60-9f2c-e74bdec1ab07" providerId="ADAL" clId="{5334697D-E5AB-4CC0-841E-87BB009C59EC}"/>
    <pc:docChg chg="undo custSel addSld delSld modSld">
      <pc:chgData name="TAN Mei Yi [Harrisdale Senior High School]" userId="f9f029c9-d743-4d60-9f2c-e74bdec1ab07" providerId="ADAL" clId="{5334697D-E5AB-4CC0-841E-87BB009C59EC}" dt="2022-09-06T05:01:17.358" v="2051" actId="20577"/>
      <pc:docMkLst>
        <pc:docMk/>
      </pc:docMkLst>
      <pc:sldChg chg="modSp mod">
        <pc:chgData name="TAN Mei Yi [Harrisdale Senior High School]" userId="f9f029c9-d743-4d60-9f2c-e74bdec1ab07" providerId="ADAL" clId="{5334697D-E5AB-4CC0-841E-87BB009C59EC}" dt="2022-09-05T04:48:10.408" v="3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5334697D-E5AB-4CC0-841E-87BB009C59EC}" dt="2022-09-05T04:48:10.408" v="3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4265261980" sldId="260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4:55:30.839" v="1795" actId="14100"/>
        <pc:sldMkLst>
          <pc:docMk/>
          <pc:sldMk cId="1649820902" sldId="265"/>
        </pc:sldMkLst>
        <pc:spChg chg="add mod">
          <ac:chgData name="TAN Mei Yi [Harrisdale Senior High School]" userId="f9f029c9-d743-4d60-9f2c-e74bdec1ab07" providerId="ADAL" clId="{5334697D-E5AB-4CC0-841E-87BB009C59EC}" dt="2022-09-06T04:51:49.642" v="1570" actId="1076"/>
          <ac:spMkLst>
            <pc:docMk/>
            <pc:sldMk cId="1649820902" sldId="265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45.712" v="1569" actId="403"/>
          <ac:spMkLst>
            <pc:docMk/>
            <pc:sldMk cId="1649820902" sldId="26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6T04:48:50.076" v="1360"/>
          <ac:spMkLst>
            <pc:docMk/>
            <pc:sldMk cId="1649820902" sldId="265"/>
            <ac:spMk id="4" creationId="{401C8C6F-BBA9-CFE4-790F-A03BB558830C}"/>
          </ac:spMkLst>
        </pc:spChg>
        <pc:spChg chg="del">
          <ac:chgData name="TAN Mei Yi [Harrisdale Senior High School]" userId="f9f029c9-d743-4d60-9f2c-e74bdec1ab07" providerId="ADAL" clId="{5334697D-E5AB-4CC0-841E-87BB009C59EC}" dt="2022-09-06T04:48:17.253" v="1302" actId="478"/>
          <ac:spMkLst>
            <pc:docMk/>
            <pc:sldMk cId="1649820902" sldId="265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09.164" v="1495" actId="20577"/>
          <ac:spMkLst>
            <pc:docMk/>
            <pc:sldMk cId="1649820902" sldId="265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1:54.428" v="1571" actId="1076"/>
          <ac:spMkLst>
            <pc:docMk/>
            <pc:sldMk cId="1649820902" sldId="265"/>
            <ac:spMk id="7" creationId="{DD8265C7-B043-0909-9473-05F0324408F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2:36.405" v="1582" actId="1076"/>
          <ac:spMkLst>
            <pc:docMk/>
            <pc:sldMk cId="1649820902" sldId="265"/>
            <ac:spMk id="8" creationId="{6BF06506-D408-1ACB-6E64-81CD74E81AF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3:04.066" v="1599" actId="1076"/>
          <ac:spMkLst>
            <pc:docMk/>
            <pc:sldMk cId="1649820902" sldId="265"/>
            <ac:spMk id="9" creationId="{3EBF823F-BAA6-7129-CC97-25DC1A943AF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5:30.839" v="1795" actId="14100"/>
          <ac:spMkLst>
            <pc:docMk/>
            <pc:sldMk cId="1649820902" sldId="265"/>
            <ac:spMk id="10" creationId="{73BA4F4F-20BA-DE92-8834-1F7A645A8754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2388584294" sldId="266"/>
        </pc:sldMkLst>
      </pc:sldChg>
      <pc:sldChg chg="modSp add mod">
        <pc:chgData name="TAN Mei Yi [Harrisdale Senior High School]" userId="f9f029c9-d743-4d60-9f2c-e74bdec1ab07" providerId="ADAL" clId="{5334697D-E5AB-4CC0-841E-87BB009C59EC}" dt="2022-09-06T02:30:36.599" v="689" actId="20577"/>
        <pc:sldMkLst>
          <pc:docMk/>
          <pc:sldMk cId="3198166593" sldId="279"/>
        </pc:sldMkLst>
        <pc:spChg chg="mod">
          <ac:chgData name="TAN Mei Yi [Harrisdale Senior High School]" userId="f9f029c9-d743-4d60-9f2c-e74bdec1ab07" providerId="ADAL" clId="{5334697D-E5AB-4CC0-841E-87BB009C59EC}" dt="2022-09-06T02:30:36.599" v="689" actId="20577"/>
          <ac:spMkLst>
            <pc:docMk/>
            <pc:sldMk cId="3198166593" sldId="279"/>
            <ac:spMk id="4" creationId="{72FD72F0-D346-4484-930F-8042CBD15A4A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5T05:12:11.789" v="379" actId="1076"/>
        <pc:sldMkLst>
          <pc:docMk/>
          <pc:sldMk cId="3435920941" sldId="280"/>
        </pc:sldMkLst>
        <pc:spChg chg="del">
          <ac:chgData name="TAN Mei Yi [Harrisdale Senior High School]" userId="f9f029c9-d743-4d60-9f2c-e74bdec1ab07" providerId="ADAL" clId="{5334697D-E5AB-4CC0-841E-87BB009C59EC}" dt="2022-09-05T04:50:07.199" v="50" actId="478"/>
          <ac:spMkLst>
            <pc:docMk/>
            <pc:sldMk cId="3435920941" sldId="28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4:59:54.883" v="195" actId="14100"/>
          <ac:spMkLst>
            <pc:docMk/>
            <pc:sldMk cId="3435920941" sldId="28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4:50:09.709" v="51" actId="478"/>
          <ac:spMkLst>
            <pc:docMk/>
            <pc:sldMk cId="3435920941" sldId="280"/>
            <ac:spMk id="5" creationId="{CF9F164B-F36C-23DE-80E5-2423B7F4688B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4:59:56.500" v="196" actId="1076"/>
          <ac:spMkLst>
            <pc:docMk/>
            <pc:sldMk cId="3435920941" sldId="280"/>
            <ac:spMk id="6" creationId="{5A3CA056-E78E-C63D-7A44-4C48EF21CD27}"/>
          </ac:spMkLst>
        </pc:spChg>
        <pc:spChg chg="mod">
          <ac:chgData name="TAN Mei Yi [Harrisdale Senior High School]" userId="f9f029c9-d743-4d60-9f2c-e74bdec1ab07" providerId="ADAL" clId="{5334697D-E5AB-4CC0-841E-87BB009C59EC}" dt="2022-09-05T04:50:04.775" v="49" actId="20577"/>
          <ac:spMkLst>
            <pc:docMk/>
            <pc:sldMk cId="3435920941" sldId="280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1.717" v="366" actId="20577"/>
          <ac:spMkLst>
            <pc:docMk/>
            <pc:sldMk cId="3435920941" sldId="280"/>
            <ac:spMk id="10" creationId="{CCC0328F-65C5-8DF5-75C4-96087A5D604A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5:54.535" v="258"/>
          <ac:spMkLst>
            <pc:docMk/>
            <pc:sldMk cId="3435920941" sldId="280"/>
            <ac:spMk id="11" creationId="{A2302461-76C2-EB75-B3E6-3F75201F15A4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6.981" v="367" actId="1076"/>
          <ac:spMkLst>
            <pc:docMk/>
            <pc:sldMk cId="3435920941" sldId="280"/>
            <ac:spMk id="12" creationId="{A99721F5-4835-747C-4231-94B0C97CC7B4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7:16.559" v="304"/>
          <ac:spMkLst>
            <pc:docMk/>
            <pc:sldMk cId="3435920941" sldId="280"/>
            <ac:spMk id="13" creationId="{911A2CB8-0161-C780-6807-D8E0B42E4C00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47.805" v="373" actId="20577"/>
          <ac:spMkLst>
            <pc:docMk/>
            <pc:sldMk cId="3435920941" sldId="280"/>
            <ac:spMk id="14" creationId="{48D0F5BD-DB60-C41D-6B78-9468D02FFD0E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12:11.789" v="379" actId="1076"/>
          <ac:spMkLst>
            <pc:docMk/>
            <pc:sldMk cId="3435920941" sldId="280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04:52.400" v="200"/>
          <ac:picMkLst>
            <pc:docMk/>
            <pc:sldMk cId="3435920941" sldId="280"/>
            <ac:picMk id="9" creationId="{D3B32E33-743B-1D16-FB95-5274FAB9E81F}"/>
          </ac:picMkLst>
        </pc:picChg>
        <pc:inkChg chg="del">
          <ac:chgData name="TAN Mei Yi [Harrisdale Senior High School]" userId="f9f029c9-d743-4d60-9f2c-e74bdec1ab07" providerId="ADAL" clId="{5334697D-E5AB-4CC0-841E-87BB009C59EC}" dt="2022-09-05T04:50:15.293" v="53" actId="478"/>
          <ac:inkMkLst>
            <pc:docMk/>
            <pc:sldMk cId="3435920941" sldId="280"/>
            <ac:inkMk id="28" creationId="{00000000-0000-0000-0000-000000000000}"/>
          </ac:inkMkLst>
        </pc:inkChg>
        <pc:inkChg chg="del">
          <ac:chgData name="TAN Mei Yi [Harrisdale Senior High School]" userId="f9f029c9-d743-4d60-9f2c-e74bdec1ab07" providerId="ADAL" clId="{5334697D-E5AB-4CC0-841E-87BB009C59EC}" dt="2022-09-05T04:50:17.445" v="54" actId="478"/>
          <ac:inkMkLst>
            <pc:docMk/>
            <pc:sldMk cId="3435920941" sldId="280"/>
            <ac:inkMk id="43" creationId="{00000000-0000-0000-0000-000000000000}"/>
          </ac:inkMkLst>
        </pc:ink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79129893" sldId="281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626120111" sldId="286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738891559" sldId="309"/>
        </pc:sldMkLst>
      </pc:sldChg>
      <pc:sldChg chg="modSp mod">
        <pc:chgData name="TAN Mei Yi [Harrisdale Senior High School]" userId="f9f029c9-d743-4d60-9f2c-e74bdec1ab07" providerId="ADAL" clId="{5334697D-E5AB-4CC0-841E-87BB009C59EC}" dt="2022-09-06T05:01:17.358" v="2051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5334697D-E5AB-4CC0-841E-87BB009C59EC}" dt="2022-09-06T05:01:17.358" v="2051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6T02:38:20.061" v="1023" actId="1035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5334697D-E5AB-4CC0-841E-87BB009C59EC}" dt="2022-09-06T02:33:34.790" v="842" actId="20577"/>
          <ac:spMkLst>
            <pc:docMk/>
            <pc:sldMk cId="3104745158" sldId="32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8.281" v="936" actId="1035"/>
          <ac:spMkLst>
            <pc:docMk/>
            <pc:sldMk cId="3104745158" sldId="321"/>
            <ac:spMk id="27" creationId="{97F271CA-8794-9A07-70E2-86F2C18F4CD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2.332" v="926" actId="1076"/>
          <ac:spMkLst>
            <pc:docMk/>
            <pc:sldMk cId="3104745158" sldId="321"/>
            <ac:spMk id="28" creationId="{43DEE0AB-2CEF-2242-3FB9-8D0F483A6F9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5.065" v="930" actId="1036"/>
          <ac:spMkLst>
            <pc:docMk/>
            <pc:sldMk cId="3104745158" sldId="321"/>
            <ac:spMk id="29" creationId="{21732737-7245-4FE4-416F-2827666AED6D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20.061" v="1023" actId="1035"/>
          <ac:spMkLst>
            <pc:docMk/>
            <pc:sldMk cId="3104745158" sldId="321"/>
            <ac:spMk id="30" creationId="{06BFEA6C-B543-0340-7F7F-594D9AC4850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18.049" v="1020" actId="1035"/>
          <ac:spMkLst>
            <pc:docMk/>
            <pc:sldMk cId="3104745158" sldId="321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1" creationId="{A6D6023E-26AE-483F-5C67-255BCAEDB8B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2" creationId="{47DD335D-7CB1-0455-A2A2-E442FB450594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3" creationId="{414B6FF7-1295-3997-BC77-E7A3E002E6E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4" creationId="{A71B26A6-3197-B9EE-A3A6-32F5B111CA4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5" creationId="{67231FD1-F873-43FC-D81F-957E0D4C116E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6" creationId="{BC69B680-C73F-C522-5130-8CB887EF9C5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7" creationId="{E0BEC5A0-3D3E-B1B8-46DD-191A2A3DD90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8" creationId="{D86B9242-5727-18B6-C231-7C2DE28CE8C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9" creationId="{D1579685-06F8-A807-4456-E80260B71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0" creationId="{6511CFD3-3E11-BBA3-1ADB-CFD971DB9CB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1" creationId="{EEC65CC8-99B9-7DF6-AD54-1057559A889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2" creationId="{E3295B56-FECF-5501-FF1E-1184289F454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3" creationId="{F79B2AE3-BF63-9C85-04BC-27256C9BF973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4" creationId="{25E8A7DB-84A9-5363-269D-AA517EDEC0B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5" creationId="{6597AD6C-C195-06A6-5E5C-43CAC75FE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6" creationId="{D406B99A-08BC-13AF-D485-B5E590DAB1AA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7" creationId="{92F6B292-425A-1106-DDC6-58DC6B2B774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09.092" v="1017" actId="1076"/>
          <ac:spMkLst>
            <pc:docMk/>
            <pc:sldMk cId="3104745158" sldId="321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37" creationId="{87573DEC-BC6D-4D0D-719B-CFCFECA7938B}"/>
          </ac:grpSpMkLst>
        </pc:grpChg>
        <pc:graphicFrameChg chg="add mod modGraphic">
          <ac:chgData name="TAN Mei Yi [Harrisdale Senior High School]" userId="f9f029c9-d743-4d60-9f2c-e74bdec1ab07" providerId="ADAL" clId="{5334697D-E5AB-4CC0-841E-87BB009C59EC}" dt="2022-09-06T02:35:43.061" v="912" actId="20577"/>
          <ac:graphicFrameMkLst>
            <pc:docMk/>
            <pc:sldMk cId="3104745158" sldId="321"/>
            <ac:graphicFrameMk id="15" creationId="{D596007C-9777-4D77-85EC-07819A3A1984}"/>
          </ac:graphicFrameMkLst>
        </pc:graphicFrameChg>
        <pc:picChg chg="add del mod modCrop">
          <ac:chgData name="TAN Mei Yi [Harrisdale Senior High School]" userId="f9f029c9-d743-4d60-9f2c-e74bdec1ab07" providerId="ADAL" clId="{5334697D-E5AB-4CC0-841E-87BB009C59EC}" dt="2022-09-06T02:37:35.046" v="956" actId="478"/>
          <ac:picMkLst>
            <pc:docMk/>
            <pc:sldMk cId="3104745158" sldId="321"/>
            <ac:picMk id="13" creationId="{E97E401C-4C78-6D97-B4A1-5FB9D7830DFD}"/>
          </ac:picMkLst>
        </pc:picChg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428539486" sldId="322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313031948" sldId="323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119995116" sldId="324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5T05:22:31.486" v="673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5334697D-E5AB-4CC0-841E-87BB009C59EC}" dt="2022-09-05T05:14:26.264" v="523" actId="20577"/>
          <ac:spMkLst>
            <pc:docMk/>
            <pc:sldMk cId="827979568" sldId="32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5:12:40.094" v="388" actId="20577"/>
          <ac:spMkLst>
            <pc:docMk/>
            <pc:sldMk cId="827979568" sldId="325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46.433" v="642" actId="20577"/>
          <ac:spMkLst>
            <pc:docMk/>
            <pc:sldMk cId="827979568" sldId="325"/>
            <ac:spMk id="10" creationId="{CCC0328F-65C5-8DF5-75C4-96087A5D60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20.423" v="622" actId="20577"/>
          <ac:spMkLst>
            <pc:docMk/>
            <pc:sldMk cId="827979568" sldId="325"/>
            <ac:spMk id="12" creationId="{A99721F5-4835-747C-4231-94B0C97CC7B4}"/>
          </ac:spMkLst>
        </pc:spChg>
        <pc:spChg chg="mod">
          <ac:chgData name="TAN Mei Yi [Harrisdale Senior High School]" userId="f9f029c9-d743-4d60-9f2c-e74bdec1ab07" providerId="ADAL" clId="{5334697D-E5AB-4CC0-841E-87BB009C59EC}" dt="2022-09-05T05:20:44.255" v="594" actId="255"/>
          <ac:spMkLst>
            <pc:docMk/>
            <pc:sldMk cId="827979568" sldId="325"/>
            <ac:spMk id="14" creationId="{48D0F5BD-DB60-C41D-6B78-9468D02FFD0E}"/>
          </ac:spMkLst>
        </pc:spChg>
        <pc:spChg chg="mod">
          <ac:chgData name="TAN Mei Yi [Harrisdale Senior High School]" userId="f9f029c9-d743-4d60-9f2c-e74bdec1ab07" providerId="ADAL" clId="{5334697D-E5AB-4CC0-841E-87BB009C59EC}" dt="2022-09-05T05:22:31.486" v="673" actId="1076"/>
          <ac:spMkLst>
            <pc:docMk/>
            <pc:sldMk cId="827979568" sldId="325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14:57.582" v="530"/>
          <ac:picMkLst>
            <pc:docMk/>
            <pc:sldMk cId="827979568" sldId="325"/>
            <ac:picMk id="4" creationId="{EAC647BF-FBF6-B524-C632-6203FA7CE1AC}"/>
          </ac:picMkLst>
        </pc:picChg>
        <pc:picChg chg="del">
          <ac:chgData name="TAN Mei Yi [Harrisdale Senior High School]" userId="f9f029c9-d743-4d60-9f2c-e74bdec1ab07" providerId="ADAL" clId="{5334697D-E5AB-4CC0-841E-87BB009C59EC}" dt="2022-09-05T05:14:28.462" v="524" actId="478"/>
          <ac:picMkLst>
            <pc:docMk/>
            <pc:sldMk cId="827979568" sldId="325"/>
            <ac:picMk id="9" creationId="{D3B32E33-743B-1D16-FB95-5274FAB9E81F}"/>
          </ac:picMkLst>
        </pc:picChg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3:09:42.474" v="1299" actId="1076"/>
        <pc:sldMkLst>
          <pc:docMk/>
          <pc:sldMk cId="1019215549" sldId="326"/>
        </pc:sldMkLst>
        <pc:spChg chg="add mod">
          <ac:chgData name="TAN Mei Yi [Harrisdale Senior High School]" userId="f9f029c9-d743-4d60-9f2c-e74bdec1ab07" providerId="ADAL" clId="{5334697D-E5AB-4CC0-841E-87BB009C59EC}" dt="2022-09-06T02:41:39.023" v="1201" actId="1076"/>
          <ac:spMkLst>
            <pc:docMk/>
            <pc:sldMk cId="1019215549" sldId="326"/>
            <ac:spMk id="2" creationId="{F08C5440-9945-31C4-1C7E-885A517C9EE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4:52.834" v="1259" actId="2763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5334697D-E5AB-4CC0-841E-87BB009C59EC}" dt="2022-09-06T03:09:35.460" v="1295" actId="20577"/>
          <ac:spMkLst>
            <pc:docMk/>
            <pc:sldMk cId="1019215549" sldId="326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5:06.921" v="1272" actId="27636"/>
          <ac:spMkLst>
            <pc:docMk/>
            <pc:sldMk cId="1019215549" sldId="326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3:09:42.474" v="1299" actId="1076"/>
          <ac:spMkLst>
            <pc:docMk/>
            <pc:sldMk cId="1019215549" sldId="326"/>
            <ac:spMk id="7" creationId="{10F72F18-1662-60C5-7DF4-E9DF00FFD0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7" creationId="{97F271CA-8794-9A07-70E2-86F2C18F4CD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8" creationId="{43DEE0AB-2CEF-2242-3FB9-8D0F483A6F98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9" creationId="{21732737-7245-4FE4-416F-2827666AED6D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0" creationId="{06BFEA6C-B543-0340-7F7F-594D9AC4850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2" creationId="{47DD335D-7CB1-0455-A2A2-E442FB450594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3" creationId="{414B6FF7-1295-3997-BC77-E7A3E002E6E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4" creationId="{A71B26A6-3197-B9EE-A3A6-32F5B111CA40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5" creationId="{67231FD1-F873-43FC-D81F-957E0D4C116E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6" creationId="{BC69B680-C73F-C522-5130-8CB887EF9C5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7" creationId="{E0BEC5A0-3D3E-B1B8-46DD-191A2A3DD90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8" creationId="{D86B9242-5727-18B6-C231-7C2DE28CE8C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9" creationId="{D1579685-06F8-A807-4456-E80260B71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0" creationId="{6511CFD3-3E11-BBA3-1ADB-CFD971DB9CB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1" creationId="{EEC65CC8-99B9-7DF6-AD54-1057559A889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2" creationId="{E3295B56-FECF-5501-FF1E-1184289F45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3" creationId="{F79B2AE3-BF63-9C85-04BC-27256C9BF973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4" creationId="{25E8A7DB-84A9-5363-269D-AA517EDEC0B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5" creationId="{6597AD6C-C195-06A6-5E5C-43CAC75FE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6" creationId="{D406B99A-08BC-13AF-D485-B5E590DAB1AA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7" creationId="{92F6B292-425A-1106-DDC6-58DC6B2B7746}"/>
          </ac:spMkLst>
        </pc:spChg>
        <pc:spChg chg="mod">
          <ac:chgData name="TAN Mei Yi [Harrisdale Senior High School]" userId="f9f029c9-d743-4d60-9f2c-e74bdec1ab07" providerId="ADAL" clId="{5334697D-E5AB-4CC0-841E-87BB009C59EC}" dt="2022-09-06T02:41:10.042" v="1173" actId="1076"/>
          <ac:spMkLst>
            <pc:docMk/>
            <pc:sldMk cId="1019215549" sldId="326"/>
            <ac:spMk id="58" creationId="{3490ED8B-5FA3-F685-ED87-3C505330237F}"/>
          </ac:spMkLst>
        </pc:spChg>
        <pc:graphicFrameChg chg="del">
          <ac:chgData name="TAN Mei Yi [Harrisdale Senior High School]" userId="f9f029c9-d743-4d60-9f2c-e74bdec1ab07" providerId="ADAL" clId="{5334697D-E5AB-4CC0-841E-87BB009C59EC}" dt="2022-09-06T02:40:36.801" v="1138" actId="478"/>
          <ac:graphicFrameMkLst>
            <pc:docMk/>
            <pc:sldMk cId="1019215549" sldId="326"/>
            <ac:graphicFrameMk id="15" creationId="{D596007C-9777-4D77-85EC-07819A3A1984}"/>
          </ac:graphicFrameMkLst>
        </pc:graphicFrameChg>
      </pc:sldChg>
      <pc:sldChg chg="delSp modSp add mod delAnim">
        <pc:chgData name="TAN Mei Yi [Harrisdale Senior High School]" userId="f9f029c9-d743-4d60-9f2c-e74bdec1ab07" providerId="ADAL" clId="{5334697D-E5AB-4CC0-841E-87BB009C59EC}" dt="2022-09-06T04:59:49.810" v="1991" actId="1076"/>
        <pc:sldMkLst>
          <pc:docMk/>
          <pc:sldMk cId="2704288566" sldId="327"/>
        </pc:sldMkLst>
        <pc:spChg chg="mod">
          <ac:chgData name="TAN Mei Yi [Harrisdale Senior High School]" userId="f9f029c9-d743-4d60-9f2c-e74bdec1ab07" providerId="ADAL" clId="{5334697D-E5AB-4CC0-841E-87BB009C59EC}" dt="2022-09-06T04:59:30.489" v="1986" actId="1076"/>
          <ac:spMkLst>
            <pc:docMk/>
            <pc:sldMk cId="2704288566" sldId="327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6:23.517" v="1913" actId="20577"/>
          <ac:spMkLst>
            <pc:docMk/>
            <pc:sldMk cId="2704288566" sldId="32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5:39.310" v="1811" actId="20577"/>
          <ac:spMkLst>
            <pc:docMk/>
            <pc:sldMk cId="2704288566" sldId="327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36.661" v="1987" actId="20577"/>
          <ac:spMkLst>
            <pc:docMk/>
            <pc:sldMk cId="2704288566" sldId="327"/>
            <ac:spMk id="7" creationId="{DD8265C7-B043-0909-9473-05F0324408FC}"/>
          </ac:spMkLst>
        </pc:spChg>
        <pc:spChg chg="del mod">
          <ac:chgData name="TAN Mei Yi [Harrisdale Senior High School]" userId="f9f029c9-d743-4d60-9f2c-e74bdec1ab07" providerId="ADAL" clId="{5334697D-E5AB-4CC0-841E-87BB009C59EC}" dt="2022-09-06T04:58:42.086" v="1968" actId="478"/>
          <ac:spMkLst>
            <pc:docMk/>
            <pc:sldMk cId="2704288566" sldId="327"/>
            <ac:spMk id="8" creationId="{6BF06506-D408-1ACB-6E64-81CD74E81AF6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1.784" v="1989" actId="1076"/>
          <ac:spMkLst>
            <pc:docMk/>
            <pc:sldMk cId="2704288566" sldId="327"/>
            <ac:spMk id="9" creationId="{3EBF823F-BAA6-7129-CC97-25DC1A943AF8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9.810" v="1991" actId="1076"/>
          <ac:spMkLst>
            <pc:docMk/>
            <pc:sldMk cId="2704288566" sldId="327"/>
            <ac:spMk id="10" creationId="{73BA4F4F-20BA-DE92-8834-1F7A645A8754}"/>
          </ac:spMkLst>
        </pc:spChg>
      </pc:sldChg>
    </pc:docChg>
  </pc:docChgLst>
  <pc:docChgLst>
    <pc:chgData name="TAN Mei Yi [Harrisdale Senior High School]" userId="f9f029c9-d743-4d60-9f2c-e74bdec1ab07" providerId="ADAL" clId="{C0CECA41-5237-4FB9-B836-D4036E8A87AF}"/>
    <pc:docChg chg="undo custSel addSld delSld modSld sldOrd">
      <pc:chgData name="TAN Mei Yi [Harrisdale Senior High School]" userId="f9f029c9-d743-4d60-9f2c-e74bdec1ab07" providerId="ADAL" clId="{C0CECA41-5237-4FB9-B836-D4036E8A87AF}" dt="2022-09-12T05:51:26.483" v="2657" actId="20577"/>
      <pc:docMkLst>
        <pc:docMk/>
      </pc:docMkLst>
      <pc:sldChg chg="modSp mod">
        <pc:chgData name="TAN Mei Yi [Harrisdale Senior High School]" userId="f9f029c9-d743-4d60-9f2c-e74bdec1ab07" providerId="ADAL" clId="{C0CECA41-5237-4FB9-B836-D4036E8A87AF}" dt="2022-09-12T04:28:26.671" v="30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C0CECA41-5237-4FB9-B836-D4036E8A87AF}" dt="2022-09-12T04:28:26.671" v="30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C0CECA41-5237-4FB9-B836-D4036E8A87AF}" dt="2022-09-12T04:54:46.559" v="1122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C0CECA41-5237-4FB9-B836-D4036E8A87AF}" dt="2022-09-12T04:54:46.559" v="1122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C0CECA41-5237-4FB9-B836-D4036E8A87AF}" dt="2022-09-12T04:36:43.133" v="315" actId="14100"/>
        <pc:sldMkLst>
          <pc:docMk/>
          <pc:sldMk cId="827979568" sldId="325"/>
        </pc:sldMkLst>
        <pc:spChg chg="add mod">
          <ac:chgData name="TAN Mei Yi [Harrisdale Senior High School]" userId="f9f029c9-d743-4d60-9f2c-e74bdec1ab07" providerId="ADAL" clId="{C0CECA41-5237-4FB9-B836-D4036E8A87AF}" dt="2022-09-12T04:29:54.852" v="41" actId="1076"/>
          <ac:spMkLst>
            <pc:docMk/>
            <pc:sldMk cId="827979568" sldId="325"/>
            <ac:spMk id="2" creationId="{29B548F3-A71E-010F-422D-ED232236E04F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9.872" v="35" actId="478"/>
          <ac:spMkLst>
            <pc:docMk/>
            <pc:sldMk cId="827979568" sldId="325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4" creationId="{04543E1F-406C-FB68-6C51-B894C0D70A75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6" creationId="{98F6AA3D-3669-BE71-90F9-C054BBD117F0}"/>
          </ac:spMkLst>
        </pc:spChg>
        <pc:spChg chg="add del mod">
          <ac:chgData name="TAN Mei Yi [Harrisdale Senior High School]" userId="f9f029c9-d743-4d60-9f2c-e74bdec1ab07" providerId="ADAL" clId="{C0CECA41-5237-4FB9-B836-D4036E8A87AF}" dt="2022-09-12T04:29:43.570" v="36" actId="478"/>
          <ac:spMkLst>
            <pc:docMk/>
            <pc:sldMk cId="827979568" sldId="325"/>
            <ac:spMk id="7" creationId="{668FA813-DA30-7077-C4AA-304892BF9DAD}"/>
          </ac:spMkLst>
        </pc:spChg>
        <pc:spChg chg="mod">
          <ac:chgData name="TAN Mei Yi [Harrisdale Senior High School]" userId="f9f029c9-d743-4d60-9f2c-e74bdec1ab07" providerId="ADAL" clId="{C0CECA41-5237-4FB9-B836-D4036E8A87AF}" dt="2022-09-12T04:33:53.841" v="212" actId="14100"/>
          <ac:spMkLst>
            <pc:docMk/>
            <pc:sldMk cId="827979568" sldId="32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9" creationId="{B39938AA-CE2B-926D-4D52-F9E808AE62DE}"/>
          </ac:spMkLst>
        </pc:spChg>
        <pc:spChg chg="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11" creationId="{3F3094BE-246E-51EE-83B2-D93E32D63426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12" creationId="{A39513FD-7823-D8D0-F1FB-9211B1CCAF9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13" creationId="{958A7186-0C5E-7375-2A20-EBF886432F4D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00.258" v="31" actId="478"/>
          <ac:spMkLst>
            <pc:docMk/>
            <pc:sldMk cId="827979568" sldId="325"/>
            <ac:spMk id="15" creationId="{C4E6353E-ADD6-2DD4-3E6B-BB5005BD0662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20.234" v="253" actId="1076"/>
          <ac:spMkLst>
            <pc:docMk/>
            <pc:sldMk cId="827979568" sldId="325"/>
            <ac:spMk id="16" creationId="{E139BB3E-618D-2EFF-936F-060E1D74688E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6.774" v="252" actId="1076"/>
          <ac:spMkLst>
            <pc:docMk/>
            <pc:sldMk cId="827979568" sldId="325"/>
            <ac:spMk id="17" creationId="{A1363FE9-69FC-325E-4742-D4F2E20665B7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47.491" v="276" actId="20577"/>
          <ac:spMkLst>
            <pc:docMk/>
            <pc:sldMk cId="827979568" sldId="325"/>
            <ac:spMk id="18" creationId="{EB1544F7-6224-0167-9455-990D7DE6DBB4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6:36.015" v="312" actId="20577"/>
          <ac:spMkLst>
            <pc:docMk/>
            <pc:sldMk cId="827979568" sldId="325"/>
            <ac:spMk id="19" creationId="{08DB3C84-E2A1-DAD2-7A76-933A97ACD609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6:43.133" v="315" actId="14100"/>
          <ac:spMkLst>
            <pc:docMk/>
            <pc:sldMk cId="827979568" sldId="325"/>
            <ac:spMk id="20" creationId="{84A423CD-770B-24E6-26B4-45BF4C6F2ADD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00.258" v="31" actId="478"/>
          <ac:spMkLst>
            <pc:docMk/>
            <pc:sldMk cId="827979568" sldId="325"/>
            <ac:spMk id="21" creationId="{357581C2-14AF-11E8-1A6D-2960CF655F1E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00.258" v="31" actId="478"/>
          <ac:spMkLst>
            <pc:docMk/>
            <pc:sldMk cId="827979568" sldId="325"/>
            <ac:spMk id="22" creationId="{DA11213E-05C0-F042-62A4-F41B6C58C61D}"/>
          </ac:spMkLst>
        </pc:spChg>
      </pc:sldChg>
      <pc:sldChg chg="del">
        <pc:chgData name="TAN Mei Yi [Harrisdale Senior High School]" userId="f9f029c9-d743-4d60-9f2c-e74bdec1ab07" providerId="ADAL" clId="{C0CECA41-5237-4FB9-B836-D4036E8A87AF}" dt="2022-09-12T04:45:35.141" v="710" actId="47"/>
        <pc:sldMkLst>
          <pc:docMk/>
          <pc:sldMk cId="269268459" sldId="338"/>
        </pc:sldMkLst>
      </pc:sldChg>
      <pc:sldChg chg="del ord">
        <pc:chgData name="TAN Mei Yi [Harrisdale Senior High School]" userId="f9f029c9-d743-4d60-9f2c-e74bdec1ab07" providerId="ADAL" clId="{C0CECA41-5237-4FB9-B836-D4036E8A87AF}" dt="2022-09-12T04:45:35.384" v="711" actId="47"/>
        <pc:sldMkLst>
          <pc:docMk/>
          <pc:sldMk cId="1497268704" sldId="339"/>
        </pc:sldMkLst>
      </pc:sldChg>
      <pc:sldChg chg="del">
        <pc:chgData name="TAN Mei Yi [Harrisdale Senior High School]" userId="f9f029c9-d743-4d60-9f2c-e74bdec1ab07" providerId="ADAL" clId="{C0CECA41-5237-4FB9-B836-D4036E8A87AF}" dt="2022-09-12T04:45:36.245" v="712" actId="47"/>
        <pc:sldMkLst>
          <pc:docMk/>
          <pc:sldMk cId="301372375" sldId="340"/>
        </pc:sldMkLst>
      </pc:sldChg>
      <pc:sldChg chg="addSp delSp modSp mod delAnim modAnim">
        <pc:chgData name="TAN Mei Yi [Harrisdale Senior High School]" userId="f9f029c9-d743-4d60-9f2c-e74bdec1ab07" providerId="ADAL" clId="{C0CECA41-5237-4FB9-B836-D4036E8A87AF}" dt="2022-09-12T04:53:41.191" v="1118" actId="20577"/>
        <pc:sldMkLst>
          <pc:docMk/>
          <pc:sldMk cId="3782220682" sldId="341"/>
        </pc:sldMkLst>
        <pc:spChg chg="del mod">
          <ac:chgData name="TAN Mei Yi [Harrisdale Senior High School]" userId="f9f029c9-d743-4d60-9f2c-e74bdec1ab07" providerId="ADAL" clId="{C0CECA41-5237-4FB9-B836-D4036E8A87AF}" dt="2022-09-12T04:48:39.264" v="893" actId="478"/>
          <ac:spMkLst>
            <pc:docMk/>
            <pc:sldMk cId="3782220682" sldId="341"/>
            <ac:spMk id="2" creationId="{312AFADA-8D13-E50D-8BA0-65D041B3358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07.285" v="914" actId="20577"/>
          <ac:spMkLst>
            <pc:docMk/>
            <pc:sldMk cId="3782220682" sldId="341"/>
            <ac:spMk id="3" creationId="{CE0E1679-E5EE-C9E5-B601-1B9B20C7242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29.046" v="932" actId="1076"/>
          <ac:spMkLst>
            <pc:docMk/>
            <pc:sldMk cId="3782220682" sldId="341"/>
            <ac:spMk id="4" creationId="{A58809A2-3D8A-4D40-8460-A2EF3203EDE1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48:39.264" v="893" actId="478"/>
          <ac:spMkLst>
            <pc:docMk/>
            <pc:sldMk cId="3782220682" sldId="341"/>
            <ac:spMk id="5" creationId="{0923DF3A-DA6E-6C16-C0EE-C9A2520C74D0}"/>
          </ac:spMkLst>
        </pc:spChg>
        <pc:spChg chg="mod">
          <ac:chgData name="TAN Mei Yi [Harrisdale Senior High School]" userId="f9f029c9-d743-4d60-9f2c-e74bdec1ab07" providerId="ADAL" clId="{C0CECA41-5237-4FB9-B836-D4036E8A87AF}" dt="2022-09-12T04:49:04.927" v="912" actId="20577"/>
          <ac:spMkLst>
            <pc:docMk/>
            <pc:sldMk cId="3782220682" sldId="341"/>
            <ac:spMk id="6" creationId="{DDE184B7-F2FC-F60D-5B86-3D11AA05D0BC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48:39.264" v="893" actId="478"/>
          <ac:spMkLst>
            <pc:docMk/>
            <pc:sldMk cId="3782220682" sldId="341"/>
            <ac:spMk id="7" creationId="{1076F2DC-3CA4-070A-9236-5681212A2ACD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41.763" v="940" actId="1076"/>
          <ac:spMkLst>
            <pc:docMk/>
            <pc:sldMk cId="3782220682" sldId="341"/>
            <ac:spMk id="9" creationId="{D2A567EF-65F9-3D03-5DA6-F4B5EBC8F129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53.991" v="944" actId="1076"/>
          <ac:spMkLst>
            <pc:docMk/>
            <pc:sldMk cId="3782220682" sldId="341"/>
            <ac:spMk id="10" creationId="{E7756D68-976D-E072-B4D8-EDEC7645FA1D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0:56.146" v="955" actId="1582"/>
          <ac:spMkLst>
            <pc:docMk/>
            <pc:sldMk cId="3782220682" sldId="341"/>
            <ac:spMk id="11" creationId="{80A841F3-491E-10FC-385A-7274FCC28FC5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1:11.449" v="978" actId="1076"/>
          <ac:spMkLst>
            <pc:docMk/>
            <pc:sldMk cId="3782220682" sldId="341"/>
            <ac:spMk id="12" creationId="{8511C8A1-BA6B-749C-C5E5-A88E3C42757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1:40.876" v="1002" actId="1076"/>
          <ac:spMkLst>
            <pc:docMk/>
            <pc:sldMk cId="3782220682" sldId="341"/>
            <ac:spMk id="13" creationId="{045A422E-03D7-8261-6DC9-91A5A84FF48C}"/>
          </ac:spMkLst>
        </pc:spChg>
        <pc:spChg chg="mod">
          <ac:chgData name="TAN Mei Yi [Harrisdale Senior High School]" userId="f9f029c9-d743-4d60-9f2c-e74bdec1ab07" providerId="ADAL" clId="{C0CECA41-5237-4FB9-B836-D4036E8A87AF}" dt="2022-09-12T04:47:39.222" v="850" actId="20577"/>
          <ac:spMkLst>
            <pc:docMk/>
            <pc:sldMk cId="3782220682" sldId="341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1:53.108" v="1012" actId="14100"/>
          <ac:spMkLst>
            <pc:docMk/>
            <pc:sldMk cId="3782220682" sldId="341"/>
            <ac:spMk id="15" creationId="{556B9DA5-ED8F-B1B5-5C8D-01766C0C582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2:55.258" v="1080" actId="20577"/>
          <ac:spMkLst>
            <pc:docMk/>
            <pc:sldMk cId="3782220682" sldId="341"/>
            <ac:spMk id="16" creationId="{97FA547B-55E2-823F-FBBD-CB7E5E933F7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2:27.945" v="1054" actId="20577"/>
          <ac:spMkLst>
            <pc:docMk/>
            <pc:sldMk cId="3782220682" sldId="341"/>
            <ac:spMk id="17" creationId="{8D6BCA5F-B810-BD30-C2BD-B3E944B3C3B8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2:51.718" v="1076" actId="1076"/>
          <ac:spMkLst>
            <pc:docMk/>
            <pc:sldMk cId="3782220682" sldId="341"/>
            <ac:spMk id="18" creationId="{EDE45DDC-6346-3C03-2B40-2AA89826C5D0}"/>
          </ac:spMkLst>
        </pc:spChg>
        <pc:spChg chg="mod">
          <ac:chgData name="TAN Mei Yi [Harrisdale Senior High School]" userId="f9f029c9-d743-4d60-9f2c-e74bdec1ab07" providerId="ADAL" clId="{C0CECA41-5237-4FB9-B836-D4036E8A87AF}" dt="2022-09-12T04:48:35.654" v="892" actId="1076"/>
          <ac:spMkLst>
            <pc:docMk/>
            <pc:sldMk cId="3782220682" sldId="341"/>
            <ac:spMk id="19" creationId="{DE3D3F14-D87F-76F5-F79D-918682C7869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3:07.091" v="1094" actId="1076"/>
          <ac:spMkLst>
            <pc:docMk/>
            <pc:sldMk cId="3782220682" sldId="341"/>
            <ac:spMk id="20" creationId="{4C4B214C-E2DD-F1DD-4774-2A9A3E56017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3:28.917" v="1098" actId="1076"/>
          <ac:spMkLst>
            <pc:docMk/>
            <pc:sldMk cId="3782220682" sldId="341"/>
            <ac:spMk id="21" creationId="{A2099CB7-9D85-DE87-42B4-A0DF5E9AA47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3:41.191" v="1118" actId="20577"/>
          <ac:spMkLst>
            <pc:docMk/>
            <pc:sldMk cId="3782220682" sldId="341"/>
            <ac:spMk id="22" creationId="{E241F9EB-467E-09CB-00BC-01E87BDEF488}"/>
          </ac:spMkLst>
        </pc:spChg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4128002484" sldId="342"/>
        </pc:sldMkLst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120926458" sldId="343"/>
        </pc:sldMkLst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2387265246" sldId="344"/>
        </pc:sldMkLst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1699729218" sldId="345"/>
        </pc:sldMkLst>
      </pc:sldChg>
      <pc:sldChg chg="addSp delSp modSp add mod addAnim delAnim modAnim">
        <pc:chgData name="TAN Mei Yi [Harrisdale Senior High School]" userId="f9f029c9-d743-4d60-9f2c-e74bdec1ab07" providerId="ADAL" clId="{C0CECA41-5237-4FB9-B836-D4036E8A87AF}" dt="2022-09-12T04:45:06.220" v="709" actId="1076"/>
        <pc:sldMkLst>
          <pc:docMk/>
          <pc:sldMk cId="3129339622" sldId="346"/>
        </pc:sldMkLst>
        <pc:spChg chg="add del mod">
          <ac:chgData name="TAN Mei Yi [Harrisdale Senior High School]" userId="f9f029c9-d743-4d60-9f2c-e74bdec1ab07" providerId="ADAL" clId="{C0CECA41-5237-4FB9-B836-D4036E8A87AF}" dt="2022-09-12T04:44:25.899" v="696" actId="20577"/>
          <ac:spMkLst>
            <pc:docMk/>
            <pc:sldMk cId="3129339622" sldId="346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3" creationId="{706B339C-83B2-9DFD-2701-C986A914CAE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4" creationId="{24B61DFF-ECB0-74AE-9E58-8021FD180CB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5" creationId="{9001E374-337F-768D-179D-AD23389CFD7E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29.715" v="697" actId="1076"/>
          <ac:spMkLst>
            <pc:docMk/>
            <pc:sldMk cId="3129339622" sldId="346"/>
            <ac:spMk id="6" creationId="{BA2CADFA-BAD5-4E9C-EB30-3848FAD06E76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5:06.220" v="709" actId="1076"/>
          <ac:spMkLst>
            <pc:docMk/>
            <pc:sldMk cId="3129339622" sldId="346"/>
            <ac:spMk id="7" creationId="{AFA189F1-A8D5-24E2-6F75-1263D8BDFF20}"/>
          </ac:spMkLst>
        </pc:spChg>
        <pc:spChg chg="mod">
          <ac:chgData name="TAN Mei Yi [Harrisdale Senior High School]" userId="f9f029c9-d743-4d60-9f2c-e74bdec1ab07" providerId="ADAL" clId="{C0CECA41-5237-4FB9-B836-D4036E8A87AF}" dt="2022-09-12T04:37:23.317" v="330" actId="20577"/>
          <ac:spMkLst>
            <pc:docMk/>
            <pc:sldMk cId="3129339622" sldId="346"/>
            <ac:spMk id="8" creationId="{72FD72F0-D346-4484-930F-8042CBD15A4A}"/>
          </ac:spMkLst>
        </pc:spChg>
        <pc:spChg chg="add del">
          <ac:chgData name="TAN Mei Yi [Harrisdale Senior High School]" userId="f9f029c9-d743-4d60-9f2c-e74bdec1ab07" providerId="ADAL" clId="{C0CECA41-5237-4FB9-B836-D4036E8A87AF}" dt="2022-09-12T04:40:33.409" v="430" actId="478"/>
          <ac:spMkLst>
            <pc:docMk/>
            <pc:sldMk cId="3129339622" sldId="346"/>
            <ac:spMk id="9" creationId="{B39938AA-CE2B-926D-4D52-F9E808AE62DE}"/>
          </ac:spMkLst>
        </pc:spChg>
        <pc:spChg chg="del">
          <ac:chgData name="TAN Mei Yi [Harrisdale Senior High School]" userId="f9f029c9-d743-4d60-9f2c-e74bdec1ab07" providerId="ADAL" clId="{C0CECA41-5237-4FB9-B836-D4036E8A87AF}" dt="2022-09-12T04:40:33.409" v="430" actId="478"/>
          <ac:spMkLst>
            <pc:docMk/>
            <pc:sldMk cId="3129339622" sldId="346"/>
            <ac:spMk id="10" creationId="{CCC0328F-65C5-8DF5-75C4-96087A5D604A}"/>
          </ac:spMkLst>
        </pc:spChg>
        <pc:spChg chg="add del">
          <ac:chgData name="TAN Mei Yi [Harrisdale Senior High School]" userId="f9f029c9-d743-4d60-9f2c-e74bdec1ab07" providerId="ADAL" clId="{C0CECA41-5237-4FB9-B836-D4036E8A87AF}" dt="2022-09-12T04:40:35.934" v="431" actId="478"/>
          <ac:spMkLst>
            <pc:docMk/>
            <pc:sldMk cId="3129339622" sldId="346"/>
            <ac:spMk id="11" creationId="{3F3094BE-246E-51EE-83B2-D93E32D63426}"/>
          </ac:spMkLst>
        </pc:spChg>
        <pc:spChg chg="add del">
          <ac:chgData name="TAN Mei Yi [Harrisdale Senior High School]" userId="f9f029c9-d743-4d60-9f2c-e74bdec1ab07" providerId="ADAL" clId="{C0CECA41-5237-4FB9-B836-D4036E8A87AF}" dt="2022-09-12T04:40:35.934" v="431" actId="478"/>
          <ac:spMkLst>
            <pc:docMk/>
            <pc:sldMk cId="3129339622" sldId="346"/>
            <ac:spMk id="13" creationId="{958A7186-0C5E-7375-2A20-EBF886432F4D}"/>
          </ac:spMkLst>
        </pc:spChg>
        <pc:spChg chg="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16" creationId="{E139BB3E-618D-2EFF-936F-060E1D74688E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41:11.979" v="465" actId="478"/>
          <ac:spMkLst>
            <pc:docMk/>
            <pc:sldMk cId="3129339622" sldId="346"/>
            <ac:spMk id="17" creationId="{A1363FE9-69FC-325E-4742-D4F2E20665B7}"/>
          </ac:spMkLst>
        </pc:spChg>
        <pc:spChg chg="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18" creationId="{EB1544F7-6224-0167-9455-990D7DE6DBB4}"/>
          </ac:spMkLst>
        </pc:spChg>
        <pc:spChg chg="del">
          <ac:chgData name="TAN Mei Yi [Harrisdale Senior High School]" userId="f9f029c9-d743-4d60-9f2c-e74bdec1ab07" providerId="ADAL" clId="{C0CECA41-5237-4FB9-B836-D4036E8A87AF}" dt="2022-09-12T04:42:40.639" v="549" actId="478"/>
          <ac:spMkLst>
            <pc:docMk/>
            <pc:sldMk cId="3129339622" sldId="346"/>
            <ac:spMk id="19" creationId="{08DB3C84-E2A1-DAD2-7A76-933A97ACD609}"/>
          </ac:spMkLst>
        </pc:spChg>
        <pc:spChg chg="del">
          <ac:chgData name="TAN Mei Yi [Harrisdale Senior High School]" userId="f9f029c9-d743-4d60-9f2c-e74bdec1ab07" providerId="ADAL" clId="{C0CECA41-5237-4FB9-B836-D4036E8A87AF}" dt="2022-09-12T04:42:40.639" v="549" actId="478"/>
          <ac:spMkLst>
            <pc:docMk/>
            <pc:sldMk cId="3129339622" sldId="346"/>
            <ac:spMk id="20" creationId="{84A423CD-770B-24E6-26B4-45BF4C6F2ADD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4:59:20.443" v="1349" actId="14100"/>
        <pc:sldMkLst>
          <pc:docMk/>
          <pc:sldMk cId="2588139462" sldId="347"/>
        </pc:sldMkLst>
        <pc:spChg chg="mod">
          <ac:chgData name="TAN Mei Yi [Harrisdale Senior High School]" userId="f9f029c9-d743-4d60-9f2c-e74bdec1ab07" providerId="ADAL" clId="{C0CECA41-5237-4FB9-B836-D4036E8A87AF}" dt="2022-09-12T04:56:18.223" v="1183" actId="20577"/>
          <ac:spMkLst>
            <pc:docMk/>
            <pc:sldMk cId="2588139462" sldId="347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7:59.403" v="1282" actId="1076"/>
          <ac:spMkLst>
            <pc:docMk/>
            <pc:sldMk cId="2588139462" sldId="347"/>
            <ac:spMk id="3" creationId="{397A7D50-B527-E102-E061-C1C8E1E202E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8:15.109" v="1300" actId="1076"/>
          <ac:spMkLst>
            <pc:docMk/>
            <pc:sldMk cId="2588139462" sldId="347"/>
            <ac:spMk id="4" creationId="{6F26ADA7-6FC7-38F8-08D5-949943C1527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8:32.871" v="1318" actId="1076"/>
          <ac:spMkLst>
            <pc:docMk/>
            <pc:sldMk cId="2588139462" sldId="347"/>
            <ac:spMk id="5" creationId="{85DA64E2-8B63-E2D5-1FB2-389211999B5B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9:10.365" v="1345" actId="14100"/>
          <ac:spMkLst>
            <pc:docMk/>
            <pc:sldMk cId="2588139462" sldId="347"/>
            <ac:spMk id="6" creationId="{500C39BA-6B48-1EFE-4477-14B8DA49CA74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9:20.443" v="1349" actId="14100"/>
          <ac:spMkLst>
            <pc:docMk/>
            <pc:sldMk cId="2588139462" sldId="347"/>
            <ac:spMk id="7" creationId="{259FE506-1C83-F33F-3229-C75F52FE75D6}"/>
          </ac:spMkLst>
        </pc:spChg>
        <pc:spChg chg="mod">
          <ac:chgData name="TAN Mei Yi [Harrisdale Senior High School]" userId="f9f029c9-d743-4d60-9f2c-e74bdec1ab07" providerId="ADAL" clId="{C0CECA41-5237-4FB9-B836-D4036E8A87AF}" dt="2022-09-12T04:54:51.375" v="1130" actId="20577"/>
          <ac:spMkLst>
            <pc:docMk/>
            <pc:sldMk cId="2588139462" sldId="347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C0CECA41-5237-4FB9-B836-D4036E8A87AF}" dt="2022-09-12T04:57:17.676" v="1205" actId="2711"/>
          <ac:spMkLst>
            <pc:docMk/>
            <pc:sldMk cId="2588139462" sldId="347"/>
            <ac:spMk id="9" creationId="{B39938AA-CE2B-926D-4D52-F9E808AE62DE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6:51.253" v="1186" actId="478"/>
          <ac:spMkLst>
            <pc:docMk/>
            <pc:sldMk cId="2588139462" sldId="347"/>
            <ac:spMk id="10" creationId="{CCC0328F-65C5-8DF5-75C4-96087A5D604A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00.602" v="1192" actId="478"/>
          <ac:spMkLst>
            <pc:docMk/>
            <pc:sldMk cId="2588139462" sldId="347"/>
            <ac:spMk id="11" creationId="{3F3094BE-246E-51EE-83B2-D93E32D63426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00.602" v="1192" actId="478"/>
          <ac:spMkLst>
            <pc:docMk/>
            <pc:sldMk cId="2588139462" sldId="347"/>
            <ac:spMk id="13" creationId="{958A7186-0C5E-7375-2A20-EBF886432F4D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21.385" v="1206" actId="478"/>
          <ac:spMkLst>
            <pc:docMk/>
            <pc:sldMk cId="2588139462" sldId="347"/>
            <ac:spMk id="16" creationId="{E139BB3E-618D-2EFF-936F-060E1D74688E}"/>
          </ac:spMkLst>
        </pc:spChg>
        <pc:spChg chg="del">
          <ac:chgData name="TAN Mei Yi [Harrisdale Senior High School]" userId="f9f029c9-d743-4d60-9f2c-e74bdec1ab07" providerId="ADAL" clId="{C0CECA41-5237-4FB9-B836-D4036E8A87AF}" dt="2022-09-12T04:54:55.957" v="1131" actId="478"/>
          <ac:spMkLst>
            <pc:docMk/>
            <pc:sldMk cId="2588139462" sldId="347"/>
            <ac:spMk id="17" creationId="{A1363FE9-69FC-325E-4742-D4F2E20665B7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21.385" v="1206" actId="478"/>
          <ac:spMkLst>
            <pc:docMk/>
            <pc:sldMk cId="2588139462" sldId="347"/>
            <ac:spMk id="18" creationId="{EB1544F7-6224-0167-9455-990D7DE6DBB4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21.385" v="1206" actId="478"/>
          <ac:spMkLst>
            <pc:docMk/>
            <pc:sldMk cId="2588139462" sldId="347"/>
            <ac:spMk id="19" creationId="{08DB3C84-E2A1-DAD2-7A76-933A97ACD609}"/>
          </ac:spMkLst>
        </pc:spChg>
        <pc:spChg chg="mod">
          <ac:chgData name="TAN Mei Yi [Harrisdale Senior High School]" userId="f9f029c9-d743-4d60-9f2c-e74bdec1ab07" providerId="ADAL" clId="{C0CECA41-5237-4FB9-B836-D4036E8A87AF}" dt="2022-09-12T04:57:30.922" v="1216" actId="1076"/>
          <ac:spMkLst>
            <pc:docMk/>
            <pc:sldMk cId="2588139462" sldId="347"/>
            <ac:spMk id="20" creationId="{84A423CD-770B-24E6-26B4-45BF4C6F2ADD}"/>
          </ac:spMkLst>
        </pc:spChg>
      </pc:sldChg>
      <pc:sldChg chg="addSp delSp modSp add mod delAnim">
        <pc:chgData name="TAN Mei Yi [Harrisdale Senior High School]" userId="f9f029c9-d743-4d60-9f2c-e74bdec1ab07" providerId="ADAL" clId="{C0CECA41-5237-4FB9-B836-D4036E8A87AF}" dt="2022-09-12T05:09:51.418" v="1567" actId="478"/>
        <pc:sldMkLst>
          <pc:docMk/>
          <pc:sldMk cId="3873463892" sldId="348"/>
        </pc:sldMkLst>
        <pc:spChg chg="add del mod">
          <ac:chgData name="TAN Mei Yi [Harrisdale Senior High School]" userId="f9f029c9-d743-4d60-9f2c-e74bdec1ab07" providerId="ADAL" clId="{C0CECA41-5237-4FB9-B836-D4036E8A87AF}" dt="2022-09-12T05:06:59.748" v="1386" actId="20577"/>
          <ac:spMkLst>
            <pc:docMk/>
            <pc:sldMk cId="3873463892" sldId="348"/>
            <ac:spMk id="2" creationId="{29B548F3-A71E-010F-422D-ED232236E04F}"/>
          </ac:spMkLst>
        </pc:spChg>
        <pc:spChg chg="mod">
          <ac:chgData name="TAN Mei Yi [Harrisdale Senior High School]" userId="f9f029c9-d743-4d60-9f2c-e74bdec1ab07" providerId="ADAL" clId="{C0CECA41-5237-4FB9-B836-D4036E8A87AF}" dt="2022-09-12T05:08:47.831" v="1508" actId="1076"/>
          <ac:spMkLst>
            <pc:docMk/>
            <pc:sldMk cId="3873463892" sldId="348"/>
            <ac:spMk id="3" creationId="{397A7D50-B527-E102-E061-C1C8E1E202EF}"/>
          </ac:spMkLst>
        </pc:spChg>
        <pc:spChg chg="mod">
          <ac:chgData name="TAN Mei Yi [Harrisdale Senior High School]" userId="f9f029c9-d743-4d60-9f2c-e74bdec1ab07" providerId="ADAL" clId="{C0CECA41-5237-4FB9-B836-D4036E8A87AF}" dt="2022-09-12T05:09:00.586" v="1518" actId="1076"/>
          <ac:spMkLst>
            <pc:docMk/>
            <pc:sldMk cId="3873463892" sldId="348"/>
            <ac:spMk id="4" creationId="{6F26ADA7-6FC7-38F8-08D5-949943C15270}"/>
          </ac:spMkLst>
        </pc:spChg>
        <pc:spChg chg="mod">
          <ac:chgData name="TAN Mei Yi [Harrisdale Senior High School]" userId="f9f029c9-d743-4d60-9f2c-e74bdec1ab07" providerId="ADAL" clId="{C0CECA41-5237-4FB9-B836-D4036E8A87AF}" dt="2022-09-12T05:09:38.651" v="1564" actId="1076"/>
          <ac:spMkLst>
            <pc:docMk/>
            <pc:sldMk cId="3873463892" sldId="348"/>
            <ac:spMk id="5" creationId="{85DA64E2-8B63-E2D5-1FB2-389211999B5B}"/>
          </ac:spMkLst>
        </pc:spChg>
        <pc:spChg chg="mod">
          <ac:chgData name="TAN Mei Yi [Harrisdale Senior High School]" userId="f9f029c9-d743-4d60-9f2c-e74bdec1ab07" providerId="ADAL" clId="{C0CECA41-5237-4FB9-B836-D4036E8A87AF}" dt="2022-09-12T05:09:49.128" v="1566" actId="1076"/>
          <ac:spMkLst>
            <pc:docMk/>
            <pc:sldMk cId="3873463892" sldId="348"/>
            <ac:spMk id="6" creationId="{500C39BA-6B48-1EFE-4477-14B8DA49CA74}"/>
          </ac:spMkLst>
        </pc:spChg>
        <pc:spChg chg="del">
          <ac:chgData name="TAN Mei Yi [Harrisdale Senior High School]" userId="f9f029c9-d743-4d60-9f2c-e74bdec1ab07" providerId="ADAL" clId="{C0CECA41-5237-4FB9-B836-D4036E8A87AF}" dt="2022-09-12T05:09:51.418" v="1567" actId="478"/>
          <ac:spMkLst>
            <pc:docMk/>
            <pc:sldMk cId="3873463892" sldId="348"/>
            <ac:spMk id="7" creationId="{259FE506-1C83-F33F-3229-C75F52FE75D6}"/>
          </ac:spMkLst>
        </pc:spChg>
        <pc:spChg chg="mod">
          <ac:chgData name="TAN Mei Yi [Harrisdale Senior High School]" userId="f9f029c9-d743-4d60-9f2c-e74bdec1ab07" providerId="ADAL" clId="{C0CECA41-5237-4FB9-B836-D4036E8A87AF}" dt="2022-09-12T05:07:30.393" v="1427" actId="20577"/>
          <ac:spMkLst>
            <pc:docMk/>
            <pc:sldMk cId="3873463892" sldId="348"/>
            <ac:spMk id="9" creationId="{B39938AA-CE2B-926D-4D52-F9E808AE62DE}"/>
          </ac:spMkLst>
        </pc:spChg>
        <pc:spChg chg="mod">
          <ac:chgData name="TAN Mei Yi [Harrisdale Senior High School]" userId="f9f029c9-d743-4d60-9f2c-e74bdec1ab07" providerId="ADAL" clId="{C0CECA41-5237-4FB9-B836-D4036E8A87AF}" dt="2022-09-12T05:08:50.720" v="1509" actId="1076"/>
          <ac:spMkLst>
            <pc:docMk/>
            <pc:sldMk cId="3873463892" sldId="348"/>
            <ac:spMk id="20" creationId="{84A423CD-770B-24E6-26B4-45BF4C6F2ADD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14:52.099" v="1744" actId="1076"/>
        <pc:sldMkLst>
          <pc:docMk/>
          <pc:sldMk cId="4094448853" sldId="349"/>
        </pc:sldMkLst>
        <pc:spChg chg="add mod">
          <ac:chgData name="TAN Mei Yi [Harrisdale Senior High School]" userId="f9f029c9-d743-4d60-9f2c-e74bdec1ab07" providerId="ADAL" clId="{C0CECA41-5237-4FB9-B836-D4036E8A87AF}" dt="2022-09-12T05:14:17.218" v="1706" actId="1076"/>
          <ac:spMkLst>
            <pc:docMk/>
            <pc:sldMk cId="4094448853" sldId="349"/>
            <ac:spMk id="2" creationId="{29802A9A-9F81-D1C0-546E-31F5C42A66C7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27.932" v="1652" actId="478"/>
          <ac:spMkLst>
            <pc:docMk/>
            <pc:sldMk cId="4094448853" sldId="349"/>
            <ac:spMk id="3" creationId="{CE0E1679-E5EE-C9E5-B601-1B9B20C7242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27.932" v="1652" actId="478"/>
          <ac:spMkLst>
            <pc:docMk/>
            <pc:sldMk cId="4094448853" sldId="349"/>
            <ac:spMk id="4" creationId="{A58809A2-3D8A-4D40-8460-A2EF3203EDE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4:38.041" v="1722" actId="1076"/>
          <ac:spMkLst>
            <pc:docMk/>
            <pc:sldMk cId="4094448853" sldId="349"/>
            <ac:spMk id="5" creationId="{D01F9EDE-7A47-FD9D-0F7E-D21787070C91}"/>
          </ac:spMkLst>
        </pc:spChg>
        <pc:spChg chg="mod">
          <ac:chgData name="TAN Mei Yi [Harrisdale Senior High School]" userId="f9f029c9-d743-4d60-9f2c-e74bdec1ab07" providerId="ADAL" clId="{C0CECA41-5237-4FB9-B836-D4036E8A87AF}" dt="2022-09-12T05:13:22.116" v="1650" actId="1076"/>
          <ac:spMkLst>
            <pc:docMk/>
            <pc:sldMk cId="4094448853" sldId="349"/>
            <ac:spMk id="6" creationId="{DDE184B7-F2FC-F60D-5B86-3D11AA05D0B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4:52.099" v="1744" actId="1076"/>
          <ac:spMkLst>
            <pc:docMk/>
            <pc:sldMk cId="4094448853" sldId="349"/>
            <ac:spMk id="7" creationId="{54FF0948-9414-55C7-609E-3F7E32EA8007}"/>
          </ac:spMkLst>
        </pc:spChg>
        <pc:spChg chg="mod">
          <ac:chgData name="TAN Mei Yi [Harrisdale Senior High School]" userId="f9f029c9-d743-4d60-9f2c-e74bdec1ab07" providerId="ADAL" clId="{C0CECA41-5237-4FB9-B836-D4036E8A87AF}" dt="2022-09-12T05:13:52.867" v="1683" actId="1076"/>
          <ac:spMkLst>
            <pc:docMk/>
            <pc:sldMk cId="4094448853" sldId="349"/>
            <ac:spMk id="9" creationId="{D2A567EF-65F9-3D03-5DA6-F4B5EBC8F129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48.737" v="1682" actId="478"/>
          <ac:spMkLst>
            <pc:docMk/>
            <pc:sldMk cId="4094448853" sldId="349"/>
            <ac:spMk id="10" creationId="{E7756D68-976D-E072-B4D8-EDEC7645FA1D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25.677" v="1651" actId="478"/>
          <ac:spMkLst>
            <pc:docMk/>
            <pc:sldMk cId="4094448853" sldId="349"/>
            <ac:spMk id="11" creationId="{80A841F3-491E-10FC-385A-7274FCC28FC5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2" creationId="{8511C8A1-BA6B-749C-C5E5-A88E3C42757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3" creationId="{045A422E-03D7-8261-6DC9-91A5A84FF48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0:39.166" v="1603" actId="14100"/>
          <ac:spMkLst>
            <pc:docMk/>
            <pc:sldMk cId="4094448853" sldId="349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5" creationId="{556B9DA5-ED8F-B1B5-5C8D-01766C0C5823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6" creationId="{97FA547B-55E2-823F-FBBD-CB7E5E933F71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7" creationId="{8D6BCA5F-B810-BD30-C2BD-B3E944B3C3B8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8" creationId="{EDE45DDC-6346-3C03-2B40-2AA89826C5D0}"/>
          </ac:spMkLst>
        </pc:spChg>
        <pc:spChg chg="mod">
          <ac:chgData name="TAN Mei Yi [Harrisdale Senior High School]" userId="f9f029c9-d743-4d60-9f2c-e74bdec1ab07" providerId="ADAL" clId="{C0CECA41-5237-4FB9-B836-D4036E8A87AF}" dt="2022-09-12T05:13:07.626" v="1628"/>
          <ac:spMkLst>
            <pc:docMk/>
            <pc:sldMk cId="4094448853" sldId="349"/>
            <ac:spMk id="19" creationId="{DE3D3F14-D87F-76F5-F79D-918682C78690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20" creationId="{4C4B214C-E2DD-F1DD-4774-2A9A3E560170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21" creationId="{A2099CB7-9D85-DE87-42B4-A0DF5E9AA470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22" creationId="{E241F9EB-467E-09CB-00BC-01E87BDEF488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18:49.977" v="1946" actId="1076"/>
        <pc:sldMkLst>
          <pc:docMk/>
          <pc:sldMk cId="576243665" sldId="350"/>
        </pc:sldMkLst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2" creationId="{29802A9A-9F81-D1C0-546E-31F5C42A66C7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7:57.656" v="1905" actId="20577"/>
          <ac:spMkLst>
            <pc:docMk/>
            <pc:sldMk cId="576243665" sldId="350"/>
            <ac:spMk id="3" creationId="{90F8A8BB-A4B6-1B3D-01A1-D1DDF035D74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7:59.953" v="1907" actId="20577"/>
          <ac:spMkLst>
            <pc:docMk/>
            <pc:sldMk cId="576243665" sldId="350"/>
            <ac:spMk id="4" creationId="{4E5466EF-6E32-B8EE-E8F3-9D127355BFAA}"/>
          </ac:spMkLst>
        </pc:spChg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5" creationId="{D01F9EDE-7A47-FD9D-0F7E-D21787070C91}"/>
          </ac:spMkLst>
        </pc:spChg>
        <pc:spChg chg="mod">
          <ac:chgData name="TAN Mei Yi [Harrisdale Senior High School]" userId="f9f029c9-d743-4d60-9f2c-e74bdec1ab07" providerId="ADAL" clId="{C0CECA41-5237-4FB9-B836-D4036E8A87AF}" dt="2022-09-12T05:17:09.044" v="1850" actId="1076"/>
          <ac:spMkLst>
            <pc:docMk/>
            <pc:sldMk cId="576243665" sldId="350"/>
            <ac:spMk id="6" creationId="{DDE184B7-F2FC-F60D-5B86-3D11AA05D0B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7" creationId="{54FF0948-9414-55C7-609E-3F7E32EA8007}"/>
          </ac:spMkLst>
        </pc:spChg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9" creationId="{D2A567EF-65F9-3D03-5DA6-F4B5EBC8F129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8:16.795" v="1917" actId="1076"/>
          <ac:spMkLst>
            <pc:docMk/>
            <pc:sldMk cId="576243665" sldId="350"/>
            <ac:spMk id="10" creationId="{CED03432-7BDE-D60C-97D9-F492D69BA9A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8:38.992" v="1930" actId="1076"/>
          <ac:spMkLst>
            <pc:docMk/>
            <pc:sldMk cId="576243665" sldId="350"/>
            <ac:spMk id="11" creationId="{336D9FE6-352B-7121-7EB4-9871EFA3B8AB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8:49.977" v="1946" actId="1076"/>
          <ac:spMkLst>
            <pc:docMk/>
            <pc:sldMk cId="576243665" sldId="350"/>
            <ac:spMk id="12" creationId="{20A63C9C-0D90-CBEA-81F1-C41D278ED17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7:55.057" v="1903" actId="20577"/>
          <ac:spMkLst>
            <pc:docMk/>
            <pc:sldMk cId="576243665" sldId="350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7:52.316" v="1901" actId="20577"/>
          <ac:spMkLst>
            <pc:docMk/>
            <pc:sldMk cId="576243665" sldId="350"/>
            <ac:spMk id="19" creationId="{DE3D3F14-D87F-76F5-F79D-918682C78690}"/>
          </ac:spMkLst>
        </pc:spChg>
      </pc:sldChg>
      <pc:sldChg chg="delSp modSp add mod ord delAnim">
        <pc:chgData name="TAN Mei Yi [Harrisdale Senior High School]" userId="f9f029c9-d743-4d60-9f2c-e74bdec1ab07" providerId="ADAL" clId="{C0CECA41-5237-4FB9-B836-D4036E8A87AF}" dt="2022-09-12T05:23:33.269" v="2107" actId="1076"/>
        <pc:sldMkLst>
          <pc:docMk/>
          <pc:sldMk cId="3875446257" sldId="351"/>
        </pc:sldMkLst>
        <pc:spChg chg="mod">
          <ac:chgData name="TAN Mei Yi [Harrisdale Senior High School]" userId="f9f029c9-d743-4d60-9f2c-e74bdec1ab07" providerId="ADAL" clId="{C0CECA41-5237-4FB9-B836-D4036E8A87AF}" dt="2022-09-12T05:22:32.124" v="2055" actId="20577"/>
          <ac:spMkLst>
            <pc:docMk/>
            <pc:sldMk cId="3875446257" sldId="351"/>
            <ac:spMk id="3" creationId="{90F8A8BB-A4B6-1B3D-01A1-D1DDF035D741}"/>
          </ac:spMkLst>
        </pc:spChg>
        <pc:spChg chg="mod">
          <ac:chgData name="TAN Mei Yi [Harrisdale Senior High School]" userId="f9f029c9-d743-4d60-9f2c-e74bdec1ab07" providerId="ADAL" clId="{C0CECA41-5237-4FB9-B836-D4036E8A87AF}" dt="2022-09-12T05:23:00.358" v="2086" actId="20577"/>
          <ac:spMkLst>
            <pc:docMk/>
            <pc:sldMk cId="3875446257" sldId="351"/>
            <ac:spMk id="4" creationId="{4E5466EF-6E32-B8EE-E8F3-9D127355BFAA}"/>
          </ac:spMkLst>
        </pc:spChg>
        <pc:spChg chg="mod">
          <ac:chgData name="TAN Mei Yi [Harrisdale Senior High School]" userId="f9f029c9-d743-4d60-9f2c-e74bdec1ab07" providerId="ADAL" clId="{C0CECA41-5237-4FB9-B836-D4036E8A87AF}" dt="2022-09-12T05:22:39.211" v="2065" actId="20577"/>
          <ac:spMkLst>
            <pc:docMk/>
            <pc:sldMk cId="3875446257" sldId="351"/>
            <ac:spMk id="6" creationId="{DDE184B7-F2FC-F60D-5B86-3D11AA05D0BC}"/>
          </ac:spMkLst>
        </pc:spChg>
        <pc:spChg chg="mod">
          <ac:chgData name="TAN Mei Yi [Harrisdale Senior High School]" userId="f9f029c9-d743-4d60-9f2c-e74bdec1ab07" providerId="ADAL" clId="{C0CECA41-5237-4FB9-B836-D4036E8A87AF}" dt="2022-09-12T05:23:16.378" v="2094" actId="20577"/>
          <ac:spMkLst>
            <pc:docMk/>
            <pc:sldMk cId="3875446257" sldId="351"/>
            <ac:spMk id="10" creationId="{CED03432-7BDE-D60C-97D9-F492D69BA9AF}"/>
          </ac:spMkLst>
        </pc:spChg>
        <pc:spChg chg="mod">
          <ac:chgData name="TAN Mei Yi [Harrisdale Senior High School]" userId="f9f029c9-d743-4d60-9f2c-e74bdec1ab07" providerId="ADAL" clId="{C0CECA41-5237-4FB9-B836-D4036E8A87AF}" dt="2022-09-12T05:23:33.269" v="2107" actId="1076"/>
          <ac:spMkLst>
            <pc:docMk/>
            <pc:sldMk cId="3875446257" sldId="351"/>
            <ac:spMk id="11" creationId="{336D9FE6-352B-7121-7EB4-9871EFA3B8AB}"/>
          </ac:spMkLst>
        </pc:spChg>
        <pc:spChg chg="del">
          <ac:chgData name="TAN Mei Yi [Harrisdale Senior High School]" userId="f9f029c9-d743-4d60-9f2c-e74bdec1ab07" providerId="ADAL" clId="{C0CECA41-5237-4FB9-B836-D4036E8A87AF}" dt="2022-09-12T05:23:28.721" v="2106" actId="478"/>
          <ac:spMkLst>
            <pc:docMk/>
            <pc:sldMk cId="3875446257" sldId="351"/>
            <ac:spMk id="12" creationId="{20A63C9C-0D90-CBEA-81F1-C41D278ED17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9:31.151" v="2034" actId="20577"/>
          <ac:spMkLst>
            <pc:docMk/>
            <pc:sldMk cId="3875446257" sldId="351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9:43.131" v="2049" actId="1076"/>
          <ac:spMkLst>
            <pc:docMk/>
            <pc:sldMk cId="3875446257" sldId="351"/>
            <ac:spMk id="19" creationId="{DE3D3F14-D87F-76F5-F79D-918682C78690}"/>
          </ac:spMkLst>
        </pc:spChg>
      </pc:sldChg>
      <pc:sldChg chg="addSp delSp modSp add del mod delAnim modAnim">
        <pc:chgData name="TAN Mei Yi [Harrisdale Senior High School]" userId="f9f029c9-d743-4d60-9f2c-e74bdec1ab07" providerId="ADAL" clId="{C0CECA41-5237-4FB9-B836-D4036E8A87AF}" dt="2022-09-12T05:27:26.952" v="2122" actId="47"/>
        <pc:sldMkLst>
          <pc:docMk/>
          <pc:sldMk cId="2276947481" sldId="352"/>
        </pc:sldMkLst>
        <pc:spChg chg="mod">
          <ac:chgData name="TAN Mei Yi [Harrisdale Senior High School]" userId="f9f029c9-d743-4d60-9f2c-e74bdec1ab07" providerId="ADAL" clId="{C0CECA41-5237-4FB9-B836-D4036E8A87AF}" dt="2022-09-12T05:23:53.842" v="2116" actId="20577"/>
          <ac:spMkLst>
            <pc:docMk/>
            <pc:sldMk cId="2276947481" sldId="352"/>
            <ac:spMk id="8" creationId="{72FD72F0-D346-4484-930F-8042CBD15A4A}"/>
          </ac:spMkLst>
        </pc:spChg>
        <pc:picChg chg="add del mod">
          <ac:chgData name="TAN Mei Yi [Harrisdale Senior High School]" userId="f9f029c9-d743-4d60-9f2c-e74bdec1ab07" providerId="ADAL" clId="{C0CECA41-5237-4FB9-B836-D4036E8A87AF}" dt="2022-09-12T05:27:02.757" v="2118" actId="478"/>
          <ac:picMkLst>
            <pc:docMk/>
            <pc:sldMk cId="2276947481" sldId="352"/>
            <ac:picMk id="5" creationId="{642A0CB5-E4F1-B551-447F-FBD6E3F7A35C}"/>
          </ac:picMkLst>
        </pc:picChg>
      </pc:sldChg>
      <pc:sldChg chg="addSp delSp modSp add mod modAnim">
        <pc:chgData name="TAN Mei Yi [Harrisdale Senior High School]" userId="f9f029c9-d743-4d60-9f2c-e74bdec1ab07" providerId="ADAL" clId="{C0CECA41-5237-4FB9-B836-D4036E8A87AF}" dt="2022-09-12T05:29:31.387" v="2126" actId="1076"/>
        <pc:sldMkLst>
          <pc:docMk/>
          <pc:sldMk cId="3258003725" sldId="353"/>
        </pc:sldMkLst>
        <pc:spChg chg="add mod">
          <ac:chgData name="TAN Mei Yi [Harrisdale Senior High School]" userId="f9f029c9-d743-4d60-9f2c-e74bdec1ab07" providerId="ADAL" clId="{C0CECA41-5237-4FB9-B836-D4036E8A87AF}" dt="2022-09-12T05:27:24.715" v="2121"/>
          <ac:spMkLst>
            <pc:docMk/>
            <pc:sldMk cId="3258003725" sldId="353"/>
            <ac:spMk id="3" creationId="{4DE6175B-187B-9F99-A6D7-906E23D1C1B5}"/>
          </ac:spMkLst>
        </pc:spChg>
        <pc:spChg chg="del">
          <ac:chgData name="TAN Mei Yi [Harrisdale Senior High School]" userId="f9f029c9-d743-4d60-9f2c-e74bdec1ab07" providerId="ADAL" clId="{C0CECA41-5237-4FB9-B836-D4036E8A87AF}" dt="2022-09-12T05:27:24.429" v="2120" actId="478"/>
          <ac:spMkLst>
            <pc:docMk/>
            <pc:sldMk cId="3258003725" sldId="353"/>
            <ac:spMk id="8" creationId="{72FD72F0-D346-4484-930F-8042CBD15A4A}"/>
          </ac:spMkLst>
        </pc:spChg>
        <pc:picChg chg="add mod">
          <ac:chgData name="TAN Mei Yi [Harrisdale Senior High School]" userId="f9f029c9-d743-4d60-9f2c-e74bdec1ab07" providerId="ADAL" clId="{C0CECA41-5237-4FB9-B836-D4036E8A87AF}" dt="2022-09-12T05:29:31.387" v="2126" actId="1076"/>
          <ac:picMkLst>
            <pc:docMk/>
            <pc:sldMk cId="3258003725" sldId="353"/>
            <ac:picMk id="4" creationId="{550983A7-C601-D854-A3A8-52CEF2ED1D45}"/>
          </ac:picMkLst>
        </pc:pic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34:40.506" v="2249"/>
        <pc:sldMkLst>
          <pc:docMk/>
          <pc:sldMk cId="364120124" sldId="354"/>
        </pc:sldMkLst>
        <pc:spChg chg="del">
          <ac:chgData name="TAN Mei Yi [Harrisdale Senior High School]" userId="f9f029c9-d743-4d60-9f2c-e74bdec1ab07" providerId="ADAL" clId="{C0CECA41-5237-4FB9-B836-D4036E8A87AF}" dt="2022-09-12T05:30:31.029" v="2190" actId="478"/>
          <ac:spMkLst>
            <pc:docMk/>
            <pc:sldMk cId="364120124" sldId="354"/>
            <ac:spMk id="3" creationId="{90F8A8BB-A4B6-1B3D-01A1-D1DDF035D741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1.029" v="2190" actId="478"/>
          <ac:spMkLst>
            <pc:docMk/>
            <pc:sldMk cId="364120124" sldId="354"/>
            <ac:spMk id="4" creationId="{4E5466EF-6E32-B8EE-E8F3-9D127355BFA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32:39.934" v="2244" actId="20577"/>
          <ac:spMkLst>
            <pc:docMk/>
            <pc:sldMk cId="364120124" sldId="354"/>
            <ac:spMk id="5" creationId="{96C33D4E-FDA6-B4DC-5E87-59EACE376B40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1.029" v="2190" actId="478"/>
          <ac:spMkLst>
            <pc:docMk/>
            <pc:sldMk cId="364120124" sldId="354"/>
            <ac:spMk id="6" creationId="{DDE184B7-F2FC-F60D-5B86-3D11AA05D0BC}"/>
          </ac:spMkLst>
        </pc:spChg>
        <pc:spChg chg="add del mod">
          <ac:chgData name="TAN Mei Yi [Harrisdale Senior High School]" userId="f9f029c9-d743-4d60-9f2c-e74bdec1ab07" providerId="ADAL" clId="{C0CECA41-5237-4FB9-B836-D4036E8A87AF}" dt="2022-09-12T05:34:40.506" v="2249"/>
          <ac:spMkLst>
            <pc:docMk/>
            <pc:sldMk cId="364120124" sldId="354"/>
            <ac:spMk id="9" creationId="{B35BBFC8-B9DD-8A37-86E5-29836B8BDDBA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3.001" v="2191" actId="478"/>
          <ac:spMkLst>
            <pc:docMk/>
            <pc:sldMk cId="364120124" sldId="354"/>
            <ac:spMk id="10" creationId="{CED03432-7BDE-D60C-97D9-F492D69BA9AF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7.080" v="2192" actId="478"/>
          <ac:spMkLst>
            <pc:docMk/>
            <pc:sldMk cId="364120124" sldId="354"/>
            <ac:spMk id="11" creationId="{336D9FE6-352B-7121-7EB4-9871EFA3B8AB}"/>
          </ac:spMkLst>
        </pc:spChg>
        <pc:spChg chg="mod">
          <ac:chgData name="TAN Mei Yi [Harrisdale Senior High School]" userId="f9f029c9-d743-4d60-9f2c-e74bdec1ab07" providerId="ADAL" clId="{C0CECA41-5237-4FB9-B836-D4036E8A87AF}" dt="2022-09-12T05:31:44.837" v="2199" actId="1076"/>
          <ac:spMkLst>
            <pc:docMk/>
            <pc:sldMk cId="364120124" sldId="354"/>
            <ac:spMk id="12" creationId="{20A63C9C-0D90-CBEA-81F1-C41D278ED17C}"/>
          </ac:spMkLst>
        </pc:spChg>
        <pc:spChg chg="mod">
          <ac:chgData name="TAN Mei Yi [Harrisdale Senior High School]" userId="f9f029c9-d743-4d60-9f2c-e74bdec1ab07" providerId="ADAL" clId="{C0CECA41-5237-4FB9-B836-D4036E8A87AF}" dt="2022-09-12T05:32:18.717" v="2202" actId="14100"/>
          <ac:spMkLst>
            <pc:docMk/>
            <pc:sldMk cId="364120124" sldId="354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C0CECA41-5237-4FB9-B836-D4036E8A87AF}" dt="2022-09-12T05:30:25.013" v="2189" actId="20577"/>
          <ac:spMkLst>
            <pc:docMk/>
            <pc:sldMk cId="364120124" sldId="354"/>
            <ac:spMk id="19" creationId="{DE3D3F14-D87F-76F5-F79D-918682C78690}"/>
          </ac:spMkLst>
        </pc:spChg>
        <pc:picChg chg="add mod">
          <ac:chgData name="TAN Mei Yi [Harrisdale Senior High School]" userId="f9f029c9-d743-4d60-9f2c-e74bdec1ab07" providerId="ADAL" clId="{C0CECA41-5237-4FB9-B836-D4036E8A87AF}" dt="2022-09-12T05:32:05.934" v="2201" actId="1076"/>
          <ac:picMkLst>
            <pc:docMk/>
            <pc:sldMk cId="364120124" sldId="354"/>
            <ac:picMk id="2" creationId="{2967C584-CC78-1AA4-77C0-42E5F7520118}"/>
          </ac:picMkLst>
        </pc:picChg>
        <pc:picChg chg="add mod">
          <ac:chgData name="TAN Mei Yi [Harrisdale Senior High School]" userId="f9f029c9-d743-4d60-9f2c-e74bdec1ab07" providerId="ADAL" clId="{C0CECA41-5237-4FB9-B836-D4036E8A87AF}" dt="2022-09-12T05:34:31.256" v="2247" actId="1076"/>
          <ac:picMkLst>
            <pc:docMk/>
            <pc:sldMk cId="364120124" sldId="354"/>
            <ac:picMk id="7" creationId="{982976B2-2FBA-C896-CC32-D2B645EAF58A}"/>
          </ac:picMkLst>
        </pc:pic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47:58.973" v="2518" actId="20577"/>
        <pc:sldMkLst>
          <pc:docMk/>
          <pc:sldMk cId="1545057810" sldId="355"/>
        </pc:sldMkLst>
        <pc:spChg chg="add mod">
          <ac:chgData name="TAN Mei Yi [Harrisdale Senior High School]" userId="f9f029c9-d743-4d60-9f2c-e74bdec1ab07" providerId="ADAL" clId="{C0CECA41-5237-4FB9-B836-D4036E8A87AF}" dt="2022-09-12T05:38:56.366" v="2363" actId="1076"/>
          <ac:spMkLst>
            <pc:docMk/>
            <pc:sldMk cId="1545057810" sldId="355"/>
            <ac:spMk id="2" creationId="{0B5E086E-5497-8F95-FE2C-5D54DCEC8FD4}"/>
          </ac:spMkLst>
        </pc:spChg>
        <pc:spChg chg="mod">
          <ac:chgData name="TAN Mei Yi [Harrisdale Senior High School]" userId="f9f029c9-d743-4d60-9f2c-e74bdec1ab07" providerId="ADAL" clId="{C0CECA41-5237-4FB9-B836-D4036E8A87AF}" dt="2022-09-12T05:38:18.467" v="2343" actId="20577"/>
          <ac:spMkLst>
            <pc:docMk/>
            <pc:sldMk cId="1545057810" sldId="355"/>
            <ac:spMk id="3" creationId="{90F8A8BB-A4B6-1B3D-01A1-D1DDF035D741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5:38:22.696" v="2345" actId="478"/>
          <ac:spMkLst>
            <pc:docMk/>
            <pc:sldMk cId="1545057810" sldId="355"/>
            <ac:spMk id="4" creationId="{4E5466EF-6E32-B8EE-E8F3-9D127355BFA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39:19.649" v="2409" actId="1076"/>
          <ac:spMkLst>
            <pc:docMk/>
            <pc:sldMk cId="1545057810" sldId="355"/>
            <ac:spMk id="5" creationId="{67843F89-FE32-48E8-EF47-AFD968C96654}"/>
          </ac:spMkLst>
        </pc:spChg>
        <pc:spChg chg="del">
          <ac:chgData name="TAN Mei Yi [Harrisdale Senior High School]" userId="f9f029c9-d743-4d60-9f2c-e74bdec1ab07" providerId="ADAL" clId="{C0CECA41-5237-4FB9-B836-D4036E8A87AF}" dt="2022-09-12T05:37:59.813" v="2317" actId="478"/>
          <ac:spMkLst>
            <pc:docMk/>
            <pc:sldMk cId="1545057810" sldId="355"/>
            <ac:spMk id="6" creationId="{DDE184B7-F2FC-F60D-5B86-3D11AA05D0B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39:41.739" v="2427" actId="20577"/>
          <ac:spMkLst>
            <pc:docMk/>
            <pc:sldMk cId="1545057810" sldId="355"/>
            <ac:spMk id="7" creationId="{9687D630-D1D9-86F9-4AAA-3307D0B121D0}"/>
          </ac:spMkLst>
        </pc:spChg>
        <pc:spChg chg="mod">
          <ac:chgData name="TAN Mei Yi [Harrisdale Senior High School]" userId="f9f029c9-d743-4d60-9f2c-e74bdec1ab07" providerId="ADAL" clId="{C0CECA41-5237-4FB9-B836-D4036E8A87AF}" dt="2022-09-12T05:47:58.973" v="2518" actId="20577"/>
          <ac:spMkLst>
            <pc:docMk/>
            <pc:sldMk cId="1545057810" sldId="35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42:35.116" v="2476" actId="1076"/>
          <ac:spMkLst>
            <pc:docMk/>
            <pc:sldMk cId="1545057810" sldId="355"/>
            <ac:spMk id="9" creationId="{F7D4026D-BD38-6C92-6888-C153BB76109A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5:38:22.696" v="2345" actId="478"/>
          <ac:spMkLst>
            <pc:docMk/>
            <pc:sldMk cId="1545057810" sldId="355"/>
            <ac:spMk id="10" creationId="{CED03432-7BDE-D60C-97D9-F492D69BA9AF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5:38:22.696" v="2345" actId="478"/>
          <ac:spMkLst>
            <pc:docMk/>
            <pc:sldMk cId="1545057810" sldId="355"/>
            <ac:spMk id="11" creationId="{336D9FE6-352B-7121-7EB4-9871EFA3B8AB}"/>
          </ac:spMkLst>
        </pc:spChg>
        <pc:spChg chg="del">
          <ac:chgData name="TAN Mei Yi [Harrisdale Senior High School]" userId="f9f029c9-d743-4d60-9f2c-e74bdec1ab07" providerId="ADAL" clId="{C0CECA41-5237-4FB9-B836-D4036E8A87AF}" dt="2022-09-12T05:38:25.881" v="2346" actId="478"/>
          <ac:spMkLst>
            <pc:docMk/>
            <pc:sldMk cId="1545057810" sldId="355"/>
            <ac:spMk id="12" creationId="{20A63C9C-0D90-CBEA-81F1-C41D278ED17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42:52.701" v="2491" actId="1076"/>
          <ac:spMkLst>
            <pc:docMk/>
            <pc:sldMk cId="1545057810" sldId="355"/>
            <ac:spMk id="13" creationId="{A4E0FBBC-2883-9820-EB83-24675F110610}"/>
          </ac:spMkLst>
        </pc:spChg>
        <pc:spChg chg="mod">
          <ac:chgData name="TAN Mei Yi [Harrisdale Senior High School]" userId="f9f029c9-d743-4d60-9f2c-e74bdec1ab07" providerId="ADAL" clId="{C0CECA41-5237-4FB9-B836-D4036E8A87AF}" dt="2022-09-12T05:35:41.698" v="2315" actId="20577"/>
          <ac:spMkLst>
            <pc:docMk/>
            <pc:sldMk cId="1545057810" sldId="355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43:17.574" v="2507" actId="1076"/>
          <ac:spMkLst>
            <pc:docMk/>
            <pc:sldMk cId="1545057810" sldId="355"/>
            <ac:spMk id="15" creationId="{AAA90BBF-8BA0-CD58-BAB3-FAB1B58AD740}"/>
          </ac:spMkLst>
        </pc:spChg>
        <pc:spChg chg="mod">
          <ac:chgData name="TAN Mei Yi [Harrisdale Senior High School]" userId="f9f029c9-d743-4d60-9f2c-e74bdec1ab07" providerId="ADAL" clId="{C0CECA41-5237-4FB9-B836-D4036E8A87AF}" dt="2022-09-12T05:37:55.127" v="2316"/>
          <ac:spMkLst>
            <pc:docMk/>
            <pc:sldMk cId="1545057810" sldId="355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51:26.483" v="2657" actId="20577"/>
        <pc:sldMkLst>
          <pc:docMk/>
          <pc:sldMk cId="1808123137" sldId="356"/>
        </pc:sldMkLst>
        <pc:spChg chg="del">
          <ac:chgData name="TAN Mei Yi [Harrisdale Senior High School]" userId="f9f029c9-d743-4d60-9f2c-e74bdec1ab07" providerId="ADAL" clId="{C0CECA41-5237-4FB9-B836-D4036E8A87AF}" dt="2022-09-12T05:48:35.368" v="2542" actId="478"/>
          <ac:spMkLst>
            <pc:docMk/>
            <pc:sldMk cId="1808123137" sldId="356"/>
            <ac:spMk id="2" creationId="{0B5E086E-5497-8F95-FE2C-5D54DCEC8FD4}"/>
          </ac:spMkLst>
        </pc:spChg>
        <pc:spChg chg="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3" creationId="{90F8A8BB-A4B6-1B3D-01A1-D1DDF035D74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4" creationId="{E77EA9DD-62FD-9FEF-093C-8CBCF7AB6348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5" creationId="{67843F89-FE32-48E8-EF47-AFD968C96654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6" creationId="{8ABC98E6-7EC9-F3EE-F4E8-C2FE23076C82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7" creationId="{9687D630-D1D9-86F9-4AAA-3307D0B121D0}"/>
          </ac:spMkLst>
        </pc:spChg>
        <pc:spChg chg="mod">
          <ac:chgData name="TAN Mei Yi [Harrisdale Senior High School]" userId="f9f029c9-d743-4d60-9f2c-e74bdec1ab07" providerId="ADAL" clId="{C0CECA41-5237-4FB9-B836-D4036E8A87AF}" dt="2022-09-12T05:48:06.180" v="2521" actId="20577"/>
          <ac:spMkLst>
            <pc:docMk/>
            <pc:sldMk cId="1808123137" sldId="356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9" creationId="{F7D4026D-BD38-6C92-6888-C153BB76109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10" creationId="{D9343722-3FC5-3D51-C5B0-D9EE7EA815A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11" creationId="{12F821C2-5103-3648-AFCC-DF9F1750006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50.931" v="2637" actId="1076"/>
          <ac:spMkLst>
            <pc:docMk/>
            <pc:sldMk cId="1808123137" sldId="356"/>
            <ac:spMk id="12" creationId="{1223DD84-CF2C-BB54-C6D9-6989EF8DE502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13" creationId="{A4E0FBBC-2883-9820-EB83-24675F110610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15" creationId="{AAA90BBF-8BA0-CD58-BAB3-FAB1B58AD74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1:12.450" v="2642" actId="1076"/>
          <ac:spMkLst>
            <pc:docMk/>
            <pc:sldMk cId="1808123137" sldId="356"/>
            <ac:spMk id="16" creationId="{D9C71FEE-2878-DC3E-A025-EB7AC8F6EF6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1:21.036" v="2650" actId="6549"/>
          <ac:spMkLst>
            <pc:docMk/>
            <pc:sldMk cId="1808123137" sldId="356"/>
            <ac:spMk id="17" creationId="{6F07F465-F296-35F1-3D1E-34711DCB461D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1:26.483" v="2657" actId="20577"/>
          <ac:spMkLst>
            <pc:docMk/>
            <pc:sldMk cId="1808123137" sldId="356"/>
            <ac:spMk id="18" creationId="{FD7A2FFB-79ED-09C1-9D5D-9B877F933D0F}"/>
          </ac:spMkLst>
        </pc:spChg>
      </pc:sldChg>
    </pc:docChg>
  </pc:docChgLst>
  <pc:docChgLst>
    <pc:chgData name="TAN Mei Yi [Harrisdale Senior High School]" userId="f9f029c9-d743-4d60-9f2c-e74bdec1ab07" providerId="ADAL" clId="{8352BFBE-D15E-4B7D-B349-5CE470C52506}"/>
    <pc:docChg chg="undo custSel addSld delSld modSld">
      <pc:chgData name="TAN Mei Yi [Harrisdale Senior High School]" userId="f9f029c9-d743-4d60-9f2c-e74bdec1ab07" providerId="ADAL" clId="{8352BFBE-D15E-4B7D-B349-5CE470C52506}" dt="2022-09-16T00:31:04.734" v="1866" actId="20577"/>
      <pc:docMkLst>
        <pc:docMk/>
      </pc:docMkLst>
      <pc:sldChg chg="modSp mod">
        <pc:chgData name="TAN Mei Yi [Harrisdale Senior High School]" userId="f9f029c9-d743-4d60-9f2c-e74bdec1ab07" providerId="ADAL" clId="{8352BFBE-D15E-4B7D-B349-5CE470C52506}" dt="2022-09-12T06:29:17.669" v="14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8352BFBE-D15E-4B7D-B349-5CE470C52506}" dt="2022-09-12T06:29:17.669" v="1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352BFBE-D15E-4B7D-B349-5CE470C52506}" dt="2022-09-16T00:31:04.734" v="1866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8352BFBE-D15E-4B7D-B349-5CE470C52506}" dt="2022-09-16T00:31:04.734" v="1866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8352BFBE-D15E-4B7D-B349-5CE470C52506}" dt="2022-09-12T06:52:33.216" v="428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8352BFBE-D15E-4B7D-B349-5CE470C52506}" dt="2022-09-12T06:30:06.495" v="67" actId="20577"/>
          <ac:spMkLst>
            <pc:docMk/>
            <pc:sldMk cId="827979568" sldId="325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33:53.659" v="194" actId="1076"/>
          <ac:spMkLst>
            <pc:docMk/>
            <pc:sldMk cId="827979568" sldId="325"/>
            <ac:spMk id="7" creationId="{C871C83D-E991-2D12-AB7F-07CE6E538671}"/>
          </ac:spMkLst>
        </pc:spChg>
        <pc:spChg chg="mod">
          <ac:chgData name="TAN Mei Yi [Harrisdale Senior High School]" userId="f9f029c9-d743-4d60-9f2c-e74bdec1ab07" providerId="ADAL" clId="{8352BFBE-D15E-4B7D-B349-5CE470C52506}" dt="2022-09-12T06:29:39.640" v="28" actId="20577"/>
          <ac:spMkLst>
            <pc:docMk/>
            <pc:sldMk cId="827979568" sldId="325"/>
            <ac:spMk id="8" creationId="{72FD72F0-D346-4484-930F-8042CBD15A4A}"/>
          </ac:spMkLst>
        </pc:spChg>
        <pc:spChg chg="del mod">
          <ac:chgData name="TAN Mei Yi [Harrisdale Senior High School]" userId="f9f029c9-d743-4d60-9f2c-e74bdec1ab07" providerId="ADAL" clId="{8352BFBE-D15E-4B7D-B349-5CE470C52506}" dt="2022-09-12T06:30:58.719" v="170" actId="478"/>
          <ac:spMkLst>
            <pc:docMk/>
            <pc:sldMk cId="827979568" sldId="325"/>
            <ac:spMk id="9" creationId="{B39938AA-CE2B-926D-4D52-F9E808AE62DE}"/>
          </ac:spMkLst>
        </pc:spChg>
        <pc:spChg chg="mod">
          <ac:chgData name="TAN Mei Yi [Harrisdale Senior High School]" userId="f9f029c9-d743-4d60-9f2c-e74bdec1ab07" providerId="ADAL" clId="{8352BFBE-D15E-4B7D-B349-5CE470C52506}" dt="2022-09-12T06:48:51.437" v="253" actId="20577"/>
          <ac:spMkLst>
            <pc:docMk/>
            <pc:sldMk cId="827979568" sldId="325"/>
            <ac:spMk id="10" creationId="{CCC0328F-65C5-8DF5-75C4-96087A5D604A}"/>
          </ac:spMkLst>
        </pc:spChg>
        <pc:spChg chg="del mod">
          <ac:chgData name="TAN Mei Yi [Harrisdale Senior High School]" userId="f9f029c9-d743-4d60-9f2c-e74bdec1ab07" providerId="ADAL" clId="{8352BFBE-D15E-4B7D-B349-5CE470C52506}" dt="2022-09-12T06:30:58.719" v="170" actId="478"/>
          <ac:spMkLst>
            <pc:docMk/>
            <pc:sldMk cId="827979568" sldId="325"/>
            <ac:spMk id="11" creationId="{3F3094BE-246E-51EE-83B2-D93E32D63426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33:59.799" v="198" actId="20577"/>
          <ac:spMkLst>
            <pc:docMk/>
            <pc:sldMk cId="827979568" sldId="325"/>
            <ac:spMk id="12" creationId="{DD539CF3-BC9D-B9D1-2060-86077E43EC1C}"/>
          </ac:spMkLst>
        </pc:spChg>
        <pc:spChg chg="del mod">
          <ac:chgData name="TAN Mei Yi [Harrisdale Senior High School]" userId="f9f029c9-d743-4d60-9f2c-e74bdec1ab07" providerId="ADAL" clId="{8352BFBE-D15E-4B7D-B349-5CE470C52506}" dt="2022-09-12T06:30:58.719" v="170" actId="478"/>
          <ac:spMkLst>
            <pc:docMk/>
            <pc:sldMk cId="827979568" sldId="325"/>
            <ac:spMk id="13" creationId="{958A7186-0C5E-7375-2A20-EBF886432F4D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34:18.355" v="202" actId="207"/>
          <ac:spMkLst>
            <pc:docMk/>
            <pc:sldMk cId="827979568" sldId="325"/>
            <ac:spMk id="14" creationId="{66651BCD-6685-56BB-233F-265039013DE3}"/>
          </ac:spMkLst>
        </pc:spChg>
        <pc:spChg chg="del">
          <ac:chgData name="TAN Mei Yi [Harrisdale Senior High School]" userId="f9f029c9-d743-4d60-9f2c-e74bdec1ab07" providerId="ADAL" clId="{8352BFBE-D15E-4B7D-B349-5CE470C52506}" dt="2022-09-12T06:30:00.162" v="65" actId="478"/>
          <ac:spMkLst>
            <pc:docMk/>
            <pc:sldMk cId="827979568" sldId="325"/>
            <ac:spMk id="16" creationId="{E139BB3E-618D-2EFF-936F-060E1D74688E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17" creationId="{A1363FE9-69FC-325E-4742-D4F2E20665B7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18" creationId="{EB1544F7-6224-0167-9455-990D7DE6DBB4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19" creationId="{08DB3C84-E2A1-DAD2-7A76-933A97ACD609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20" creationId="{84A423CD-770B-24E6-26B4-45BF4C6F2ADD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49:26.529" v="376" actId="20577"/>
          <ac:spMkLst>
            <pc:docMk/>
            <pc:sldMk cId="827979568" sldId="325"/>
            <ac:spMk id="25" creationId="{383387A8-DF51-A3B4-AE16-CA871513155D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0:01.269" v="389" actId="1076"/>
          <ac:spMkLst>
            <pc:docMk/>
            <pc:sldMk cId="827979568" sldId="325"/>
            <ac:spMk id="26" creationId="{2D7C75D5-B31D-3E1F-14E4-6A2E82292E6F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1:11.145" v="400" actId="1076"/>
          <ac:spMkLst>
            <pc:docMk/>
            <pc:sldMk cId="827979568" sldId="325"/>
            <ac:spMk id="29" creationId="{28E46769-5BB3-A5C8-9162-3EF1D6EF44DB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1:53.221" v="409" actId="20577"/>
          <ac:spMkLst>
            <pc:docMk/>
            <pc:sldMk cId="827979568" sldId="325"/>
            <ac:spMk id="34" creationId="{91AE56FC-3C90-02D6-3780-11AEC385729A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2:33.216" v="428" actId="1076"/>
          <ac:spMkLst>
            <pc:docMk/>
            <pc:sldMk cId="827979568" sldId="325"/>
            <ac:spMk id="35" creationId="{C8E31D46-4275-3A1D-F401-194FE7BE8293}"/>
          </ac:spMkLst>
        </pc:spChg>
        <pc:grpChg chg="add mod">
          <ac:chgData name="TAN Mei Yi [Harrisdale Senior High School]" userId="f9f029c9-d743-4d60-9f2c-e74bdec1ab07" providerId="ADAL" clId="{8352BFBE-D15E-4B7D-B349-5CE470C52506}" dt="2022-09-12T06:33:25.272" v="180" actId="164"/>
          <ac:grpSpMkLst>
            <pc:docMk/>
            <pc:sldMk cId="827979568" sldId="325"/>
            <ac:grpSpMk id="6" creationId="{1ADE621E-42F8-1137-9C43-67FF442072FD}"/>
          </ac:grpSpMkLst>
        </pc:grpChg>
        <pc:picChg chg="add del mod">
          <ac:chgData name="TAN Mei Yi [Harrisdale Senior High School]" userId="f9f029c9-d743-4d60-9f2c-e74bdec1ab07" providerId="ADAL" clId="{8352BFBE-D15E-4B7D-B349-5CE470C52506}" dt="2022-09-12T06:49:34.358" v="377" actId="478"/>
          <ac:picMkLst>
            <pc:docMk/>
            <pc:sldMk cId="827979568" sldId="325"/>
            <ac:picMk id="24" creationId="{26D57618-3BD4-C2DC-773D-D7F1CEC794F1}"/>
          </ac:picMkLst>
        </pc:picChg>
        <pc:cxnChg chg="add mod">
          <ac:chgData name="TAN Mei Yi [Harrisdale Senior High School]" userId="f9f029c9-d743-4d60-9f2c-e74bdec1ab07" providerId="ADAL" clId="{8352BFBE-D15E-4B7D-B349-5CE470C52506}" dt="2022-09-12T06:33:25.272" v="180" actId="164"/>
          <ac:cxnSpMkLst>
            <pc:docMk/>
            <pc:sldMk cId="827979568" sldId="325"/>
            <ac:cxnSpMk id="4" creationId="{1C66096C-1D79-53A6-BC28-C99504A9F77B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33:25.272" v="180" actId="164"/>
          <ac:cxnSpMkLst>
            <pc:docMk/>
            <pc:sldMk cId="827979568" sldId="325"/>
            <ac:cxnSpMk id="5" creationId="{B8133AE1-57E2-424A-96DA-FBF4378FDA5F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34:39.290" v="206" actId="13822"/>
          <ac:cxnSpMkLst>
            <pc:docMk/>
            <pc:sldMk cId="827979568" sldId="325"/>
            <ac:cxnSpMk id="21" creationId="{F750BE20-5B8F-F9D7-CC49-A8877B875B4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50:49.717" v="392" actId="208"/>
          <ac:cxnSpMkLst>
            <pc:docMk/>
            <pc:sldMk cId="827979568" sldId="325"/>
            <ac:cxnSpMk id="28" creationId="{8D7D8C8D-95AE-E5A1-5C19-C3B0A11F6A3A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51:46.248" v="406" actId="14100"/>
          <ac:cxnSpMkLst>
            <pc:docMk/>
            <pc:sldMk cId="827979568" sldId="325"/>
            <ac:cxnSpMk id="30" creationId="{4563145B-BE4C-111E-0DE6-0ACB7DAC67A0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782220682" sldId="341"/>
        </pc:sldMkLst>
      </pc:sldChg>
      <pc:sldChg chg="addSp delSp modSp mod delAnim modAnim">
        <pc:chgData name="TAN Mei Yi [Harrisdale Senior High School]" userId="f9f029c9-d743-4d60-9f2c-e74bdec1ab07" providerId="ADAL" clId="{8352BFBE-D15E-4B7D-B349-5CE470C52506}" dt="2022-09-15T02:34:05.741" v="520" actId="20577"/>
        <pc:sldMkLst>
          <pc:docMk/>
          <pc:sldMk cId="3129339622" sldId="346"/>
        </pc:sldMkLst>
        <pc:spChg chg="del">
          <ac:chgData name="TAN Mei Yi [Harrisdale Senior High School]" userId="f9f029c9-d743-4d60-9f2c-e74bdec1ab07" providerId="ADAL" clId="{8352BFBE-D15E-4B7D-B349-5CE470C52506}" dt="2022-09-15T02:31:29.725" v="437" actId="478"/>
          <ac:spMkLst>
            <pc:docMk/>
            <pc:sldMk cId="3129339622" sldId="346"/>
            <ac:spMk id="2" creationId="{29B548F3-A71E-010F-422D-ED232236E04F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3" creationId="{706B339C-83B2-9DFD-2701-C986A914CAEC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4" creationId="{24B61DFF-ECB0-74AE-9E58-8021FD180CB0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5" creationId="{9001E374-337F-768D-179D-AD23389CFD7E}"/>
          </ac:spMkLst>
        </pc:spChg>
        <pc:spChg chg="del">
          <ac:chgData name="TAN Mei Yi [Harrisdale Senior High School]" userId="f9f029c9-d743-4d60-9f2c-e74bdec1ab07" providerId="ADAL" clId="{8352BFBE-D15E-4B7D-B349-5CE470C52506}" dt="2022-09-15T02:31:29.725" v="437" actId="478"/>
          <ac:spMkLst>
            <pc:docMk/>
            <pc:sldMk cId="3129339622" sldId="346"/>
            <ac:spMk id="6" creationId="{BA2CADFA-BAD5-4E9C-EB30-3848FAD06E76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7" creationId="{AFA189F1-A8D5-24E2-6F75-1263D8BDFF20}"/>
          </ac:spMkLst>
        </pc:spChg>
        <pc:spChg chg="mod">
          <ac:chgData name="TAN Mei Yi [Harrisdale Senior High School]" userId="f9f029c9-d743-4d60-9f2c-e74bdec1ab07" providerId="ADAL" clId="{8352BFBE-D15E-4B7D-B349-5CE470C52506}" dt="2022-09-15T02:31:38.681" v="455" actId="14100"/>
          <ac:spMkLst>
            <pc:docMk/>
            <pc:sldMk cId="3129339622" sldId="346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2:32.960" v="478" actId="14100"/>
          <ac:spMkLst>
            <pc:docMk/>
            <pc:sldMk cId="3129339622" sldId="346"/>
            <ac:spMk id="11" creationId="{F65AE2F8-66C7-2747-7735-A41059FFE4C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2:46.823" v="486" actId="1076"/>
          <ac:spMkLst>
            <pc:docMk/>
            <pc:sldMk cId="3129339622" sldId="346"/>
            <ac:spMk id="12" creationId="{51918BA4-4270-3399-AB75-A5DF6B0D50AC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3:30.209" v="504" actId="1076"/>
          <ac:spMkLst>
            <pc:docMk/>
            <pc:sldMk cId="3129339622" sldId="346"/>
            <ac:spMk id="13" creationId="{1536CCF6-736E-84B3-B495-B1BF01AF30F9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3:53.683" v="512" actId="20577"/>
          <ac:spMkLst>
            <pc:docMk/>
            <pc:sldMk cId="3129339622" sldId="346"/>
            <ac:spMk id="14" creationId="{4D006B54-1DD0-7BC5-2809-83B74CDFECE2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4:05.741" v="520" actId="20577"/>
          <ac:spMkLst>
            <pc:docMk/>
            <pc:sldMk cId="3129339622" sldId="346"/>
            <ac:spMk id="15" creationId="{471E5371-0AE7-3F57-F913-08E80C9031D1}"/>
          </ac:spMkLst>
        </pc:spChg>
        <pc:spChg chg="mod">
          <ac:chgData name="TAN Mei Yi [Harrisdale Senior High School]" userId="f9f029c9-d743-4d60-9f2c-e74bdec1ab07" providerId="ADAL" clId="{8352BFBE-D15E-4B7D-B349-5CE470C52506}" dt="2022-09-15T02:32:21.011" v="470" actId="1076"/>
          <ac:spMkLst>
            <pc:docMk/>
            <pc:sldMk cId="3129339622" sldId="346"/>
            <ac:spMk id="16" creationId="{E139BB3E-618D-2EFF-936F-060E1D74688E}"/>
          </ac:spMkLst>
        </pc:spChg>
        <pc:spChg chg="del">
          <ac:chgData name="TAN Mei Yi [Harrisdale Senior High School]" userId="f9f029c9-d743-4d60-9f2c-e74bdec1ab07" providerId="ADAL" clId="{8352BFBE-D15E-4B7D-B349-5CE470C52506}" dt="2022-09-15T02:31:54.867" v="459" actId="478"/>
          <ac:spMkLst>
            <pc:docMk/>
            <pc:sldMk cId="3129339622" sldId="346"/>
            <ac:spMk id="18" creationId="{EB1544F7-6224-0167-9455-990D7DE6DBB4}"/>
          </ac:spMkLst>
        </pc:spChg>
        <pc:picChg chg="add mod ord">
          <ac:chgData name="TAN Mei Yi [Harrisdale Senior High School]" userId="f9f029c9-d743-4d60-9f2c-e74bdec1ab07" providerId="ADAL" clId="{8352BFBE-D15E-4B7D-B349-5CE470C52506}" dt="2022-09-15T02:33:26.844" v="503" actId="34135"/>
          <ac:picMkLst>
            <pc:docMk/>
            <pc:sldMk cId="3129339622" sldId="346"/>
            <ac:picMk id="10" creationId="{4DED3E0D-4466-9878-373F-1F520E4BBA17}"/>
          </ac:picMkLst>
        </pc:picChg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23:31:34.047" v="1458"/>
        <pc:sldMkLst>
          <pc:docMk/>
          <pc:sldMk cId="1989671729" sldId="347"/>
        </pc:sldMkLst>
        <pc:spChg chg="add mod">
          <ac:chgData name="TAN Mei Yi [Harrisdale Senior High School]" userId="f9f029c9-d743-4d60-9f2c-e74bdec1ab07" providerId="ADAL" clId="{8352BFBE-D15E-4B7D-B349-5CE470C52506}" dt="2022-09-15T03:52:39.034" v="876" actId="14100"/>
          <ac:spMkLst>
            <pc:docMk/>
            <pc:sldMk cId="1989671729" sldId="347"/>
            <ac:spMk id="4" creationId="{CED71629-F1E5-745C-734D-5691B7BB506F}"/>
          </ac:spMkLst>
        </pc:spChg>
        <pc:spChg chg="add del mod">
          <ac:chgData name="TAN Mei Yi [Harrisdale Senior High School]" userId="f9f029c9-d743-4d60-9f2c-e74bdec1ab07" providerId="ADAL" clId="{8352BFBE-D15E-4B7D-B349-5CE470C52506}" dt="2022-09-15T02:38:37.904" v="810" actId="478"/>
          <ac:spMkLst>
            <pc:docMk/>
            <pc:sldMk cId="1989671729" sldId="347"/>
            <ac:spMk id="5" creationId="{91F9853B-299F-A03F-203A-0B18127DCE1E}"/>
          </ac:spMkLst>
        </pc:spChg>
        <pc:spChg chg="mod">
          <ac:chgData name="TAN Mei Yi [Harrisdale Senior High School]" userId="f9f029c9-d743-4d60-9f2c-e74bdec1ab07" providerId="ADAL" clId="{8352BFBE-D15E-4B7D-B349-5CE470C52506}" dt="2022-09-15T02:35:24.280" v="637" actId="20577"/>
          <ac:spMkLst>
            <pc:docMk/>
            <pc:sldMk cId="1989671729" sldId="347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1" creationId="{F65AE2F8-66C7-2747-7735-A41059FFE4C4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2" creationId="{51918BA4-4270-3399-AB75-A5DF6B0D50AC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3" creationId="{1536CCF6-736E-84B3-B495-B1BF01AF30F9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4" creationId="{4D006B54-1DD0-7BC5-2809-83B74CDFECE2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5" creationId="{471E5371-0AE7-3F57-F913-08E80C9031D1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6" creationId="{E139BB3E-618D-2EFF-936F-060E1D74688E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41:11.139" v="833" actId="1076"/>
          <ac:spMkLst>
            <pc:docMk/>
            <pc:sldMk cId="1989671729" sldId="347"/>
            <ac:spMk id="18" creationId="{836FEF5F-F93A-94E9-ECE5-33FD3558654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45:38.917" v="844" actId="20577"/>
          <ac:spMkLst>
            <pc:docMk/>
            <pc:sldMk cId="1989671729" sldId="347"/>
            <ac:spMk id="22" creationId="{19DC3662-7D66-9D1F-528F-8AD1303A092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47:45.492" v="856" actId="1076"/>
          <ac:spMkLst>
            <pc:docMk/>
            <pc:sldMk cId="1989671729" sldId="347"/>
            <ac:spMk id="26" creationId="{5C0326C4-BEC5-CD86-0E6C-D5FA0142B5BE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3:50:29.365" v="865" actId="20577"/>
          <ac:spMkLst>
            <pc:docMk/>
            <pc:sldMk cId="1989671729" sldId="347"/>
            <ac:spMk id="31" creationId="{AA4DA2FF-1132-1EB4-B4A3-80185FD5B988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2:23.252" v="984" actId="20577"/>
          <ac:spMkLst>
            <pc:docMk/>
            <pc:sldMk cId="1989671729" sldId="347"/>
            <ac:spMk id="32" creationId="{6F34C67C-865E-E5AC-F6D5-D58A7634AD2F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2:33.476" v="987" actId="1076"/>
          <ac:spMkLst>
            <pc:docMk/>
            <pc:sldMk cId="1989671729" sldId="347"/>
            <ac:spMk id="39" creationId="{3C3A39C8-F5A0-B235-45CA-335C6FB40A68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2:44.459" v="996" actId="14100"/>
          <ac:spMkLst>
            <pc:docMk/>
            <pc:sldMk cId="1989671729" sldId="347"/>
            <ac:spMk id="40" creationId="{6D407032-6C1E-DD32-FC3A-63EB586E676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3:18.447" v="1007" actId="20577"/>
          <ac:spMkLst>
            <pc:docMk/>
            <pc:sldMk cId="1989671729" sldId="347"/>
            <ac:spMk id="41" creationId="{C6B76E0C-3239-2CF1-1D09-03BA75EE9D0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4:34.449" v="1029" actId="14100"/>
          <ac:spMkLst>
            <pc:docMk/>
            <pc:sldMk cId="1989671729" sldId="347"/>
            <ac:spMk id="46" creationId="{7462EBC3-5A06-1CE2-A91C-2E456D1C63CC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7:27.589" v="1036" actId="14100"/>
          <ac:spMkLst>
            <pc:docMk/>
            <pc:sldMk cId="1989671729" sldId="347"/>
            <ac:spMk id="47" creationId="{0F5C07FE-E9E8-5BFF-418A-EF3474548473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22.784" v="1442" actId="1076"/>
          <ac:spMkLst>
            <pc:docMk/>
            <pc:sldMk cId="1989671729" sldId="347"/>
            <ac:spMk id="48" creationId="{6933097D-5139-A3FD-E064-3CC34BAF0A2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36.166" v="1445" actId="1076"/>
          <ac:spMkLst>
            <pc:docMk/>
            <pc:sldMk cId="1989671729" sldId="347"/>
            <ac:spMk id="49" creationId="{0A329B38-9549-A210-6487-5224C010F5EE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50.299" v="1448" actId="1076"/>
          <ac:spMkLst>
            <pc:docMk/>
            <pc:sldMk cId="1989671729" sldId="347"/>
            <ac:spMk id="50" creationId="{44169BBC-3E54-7EE1-5C77-4E09E4E23D75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59.359" v="1451" actId="1076"/>
          <ac:spMkLst>
            <pc:docMk/>
            <pc:sldMk cId="1989671729" sldId="347"/>
            <ac:spMk id="51" creationId="{2F706552-0C47-BBF0-3398-692372A3262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1:16.172" v="1454" actId="1076"/>
          <ac:spMkLst>
            <pc:docMk/>
            <pc:sldMk cId="1989671729" sldId="347"/>
            <ac:spMk id="52" creationId="{C500585A-33CE-EA71-35D9-4F6494A328AB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1:25.277" v="1457" actId="1076"/>
          <ac:spMkLst>
            <pc:docMk/>
            <pc:sldMk cId="1989671729" sldId="347"/>
            <ac:spMk id="53" creationId="{ED6064B0-6FBD-CD29-4C9D-B20CAB01EF2D}"/>
          </ac:spMkLst>
        </pc:spChg>
        <pc:picChg chg="add del mod">
          <ac:chgData name="TAN Mei Yi [Harrisdale Senior High School]" userId="f9f029c9-d743-4d60-9f2c-e74bdec1ab07" providerId="ADAL" clId="{8352BFBE-D15E-4B7D-B349-5CE470C52506}" dt="2022-09-15T04:07:36.642" v="1038" actId="478"/>
          <ac:picMkLst>
            <pc:docMk/>
            <pc:sldMk cId="1989671729" sldId="347"/>
            <ac:picMk id="3" creationId="{F4C63561-ACCB-5632-4218-9F8DF643D755}"/>
          </ac:picMkLst>
        </pc:picChg>
        <pc:picChg chg="add mod ord">
          <ac:chgData name="TAN Mei Yi [Harrisdale Senior High School]" userId="f9f029c9-d743-4d60-9f2c-e74bdec1ab07" providerId="ADAL" clId="{8352BFBE-D15E-4B7D-B349-5CE470C52506}" dt="2022-09-15T02:41:35.897" v="841" actId="34135"/>
          <ac:picMkLst>
            <pc:docMk/>
            <pc:sldMk cId="1989671729" sldId="347"/>
            <ac:picMk id="7" creationId="{D1C0DA59-258D-46AC-681C-FBA99CF5F6AF}"/>
          </ac:picMkLst>
        </pc:picChg>
        <pc:picChg chg="del">
          <ac:chgData name="TAN Mei Yi [Harrisdale Senior High School]" userId="f9f029c9-d743-4d60-9f2c-e74bdec1ab07" providerId="ADAL" clId="{8352BFBE-D15E-4B7D-B349-5CE470C52506}" dt="2022-09-15T02:35:02.343" v="545" actId="478"/>
          <ac:picMkLst>
            <pc:docMk/>
            <pc:sldMk cId="1989671729" sldId="347"/>
            <ac:picMk id="10" creationId="{4DED3E0D-4466-9878-373F-1F520E4BBA17}"/>
          </ac:picMkLst>
        </pc:picChg>
        <pc:cxnChg chg="add mod">
          <ac:chgData name="TAN Mei Yi [Harrisdale Senior High School]" userId="f9f029c9-d743-4d60-9f2c-e74bdec1ab07" providerId="ADAL" clId="{8352BFBE-D15E-4B7D-B349-5CE470C52506}" dt="2022-09-15T02:40:46.858" v="821" actId="1582"/>
          <ac:cxnSpMkLst>
            <pc:docMk/>
            <pc:sldMk cId="1989671729" sldId="347"/>
            <ac:cxnSpMk id="17" creationId="{6B272A55-B40D-A0B1-D8B4-3DF4E4D2A969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3:59:36.402" v="952" actId="14100"/>
          <ac:cxnSpMkLst>
            <pc:docMk/>
            <pc:sldMk cId="1989671729" sldId="347"/>
            <ac:cxnSpMk id="19" creationId="{AA71A054-26BF-BE18-ED0E-D14EDA7DE800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2:47:36.570" v="851" actId="14100"/>
          <ac:cxnSpMkLst>
            <pc:docMk/>
            <pc:sldMk cId="1989671729" sldId="347"/>
            <ac:cxnSpMk id="23" creationId="{470CA2AA-E35E-63BC-0733-BF80F0B1340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2:48:05.096" v="859" actId="14100"/>
          <ac:cxnSpMkLst>
            <pc:docMk/>
            <pc:sldMk cId="1989671729" sldId="347"/>
            <ac:cxnSpMk id="28" creationId="{D9266491-95C9-3B59-588B-5C7B4D42C339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3:59:40.298" v="953" actId="1076"/>
          <ac:cxnSpMkLst>
            <pc:docMk/>
            <pc:sldMk cId="1989671729" sldId="347"/>
            <ac:cxnSpMk id="33" creationId="{BDF96119-3108-859E-4ACB-56DA46809A59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3:59:59.397" v="957" actId="14100"/>
          <ac:cxnSpMkLst>
            <pc:docMk/>
            <pc:sldMk cId="1989671729" sldId="347"/>
            <ac:cxnSpMk id="35" creationId="{A420EC47-5BAF-624B-97B1-5BBA6DBAA923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03:52.434" v="1010" actId="1076"/>
          <ac:cxnSpMkLst>
            <pc:docMk/>
            <pc:sldMk cId="1989671729" sldId="347"/>
            <ac:cxnSpMk id="42" creationId="{1CAF12EE-7E38-D185-98BB-40660AA93378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04:03.959" v="1013" actId="14100"/>
          <ac:cxnSpMkLst>
            <pc:docMk/>
            <pc:sldMk cId="1989671729" sldId="347"/>
            <ac:cxnSpMk id="43" creationId="{09921A5E-5EDE-18D5-E56B-55D523D85168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2588139462" sldId="347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873463892" sldId="348"/>
        </pc:sldMkLst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04:15:48.225" v="1107"/>
        <pc:sldMkLst>
          <pc:docMk/>
          <pc:sldMk cId="4051820674" sldId="348"/>
        </pc:sldMkLst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1" creationId="{F65AE2F8-66C7-2747-7735-A41059FFE4C4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2" creationId="{51918BA4-4270-3399-AB75-A5DF6B0D50AC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3" creationId="{1536CCF6-736E-84B3-B495-B1BF01AF30F9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4" creationId="{4D006B54-1DD0-7BC5-2809-83B74CDFECE2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5" creationId="{471E5371-0AE7-3F57-F913-08E80C9031D1}"/>
          </ac:spMkLst>
        </pc:spChg>
        <pc:spChg chg="del mod">
          <ac:chgData name="TAN Mei Yi [Harrisdale Senior High School]" userId="f9f029c9-d743-4d60-9f2c-e74bdec1ab07" providerId="ADAL" clId="{8352BFBE-D15E-4B7D-B349-5CE470C52506}" dt="2022-09-15T04:12:36.434" v="1051" actId="478"/>
          <ac:spMkLst>
            <pc:docMk/>
            <pc:sldMk cId="4051820674" sldId="348"/>
            <ac:spMk id="16" creationId="{E139BB3E-618D-2EFF-936F-060E1D74688E}"/>
          </ac:spMkLst>
        </pc:spChg>
        <pc:grpChg chg="mod">
          <ac:chgData name="TAN Mei Yi [Harrisdale Senior High School]" userId="f9f029c9-d743-4d60-9f2c-e74bdec1ab07" providerId="ADAL" clId="{8352BFBE-D15E-4B7D-B349-5CE470C52506}" dt="2022-09-15T04:14:33.931" v="1076" actId="164"/>
          <ac:grpSpMkLst>
            <pc:docMk/>
            <pc:sldMk cId="4051820674" sldId="348"/>
            <ac:grpSpMk id="29" creationId="{FE4F0D69-B04E-2C99-3D53-46CA2924520F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4:33.931" v="1076" actId="164"/>
          <ac:grpSpMkLst>
            <pc:docMk/>
            <pc:sldMk cId="4051820674" sldId="348"/>
            <ac:grpSpMk id="30" creationId="{407597F6-087C-8CA7-17A5-AC9F3960E7B5}"/>
          </ac:grpSpMkLst>
        </pc:grpChg>
        <pc:grpChg chg="add mod">
          <ac:chgData name="TAN Mei Yi [Harrisdale Senior High School]" userId="f9f029c9-d743-4d60-9f2c-e74bdec1ab07" providerId="ADAL" clId="{8352BFBE-D15E-4B7D-B349-5CE470C52506}" dt="2022-09-15T04:14:33.931" v="1076" actId="164"/>
          <ac:grpSpMkLst>
            <pc:docMk/>
            <pc:sldMk cId="4051820674" sldId="348"/>
            <ac:grpSpMk id="31" creationId="{03E332F6-FBC4-5769-B85C-B80E8EF5CFF8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5:12.059" v="1086" actId="164"/>
          <ac:grpSpMkLst>
            <pc:docMk/>
            <pc:sldMk cId="4051820674" sldId="348"/>
            <ac:grpSpMk id="39" creationId="{541D1464-FF38-E255-EBAC-1471070C2F5D}"/>
          </ac:grpSpMkLst>
        </pc:grpChg>
        <pc:grpChg chg="add mod">
          <ac:chgData name="TAN Mei Yi [Harrisdale Senior High School]" userId="f9f029c9-d743-4d60-9f2c-e74bdec1ab07" providerId="ADAL" clId="{8352BFBE-D15E-4B7D-B349-5CE470C52506}" dt="2022-09-15T04:15:12.059" v="1086" actId="164"/>
          <ac:grpSpMkLst>
            <pc:docMk/>
            <pc:sldMk cId="4051820674" sldId="348"/>
            <ac:grpSpMk id="40" creationId="{DBE4FEFF-E321-6A20-83F9-0804D527E215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5:26.228" v="1096"/>
          <ac:grpSpMkLst>
            <pc:docMk/>
            <pc:sldMk cId="4051820674" sldId="348"/>
            <ac:grpSpMk id="49" creationId="{1073BAF9-346D-7A80-4B9A-C854811163E5}"/>
          </ac:grpSpMkLst>
        </pc:grpChg>
        <pc:grpChg chg="del mod">
          <ac:chgData name="TAN Mei Yi [Harrisdale Senior High School]" userId="f9f029c9-d743-4d60-9f2c-e74bdec1ab07" providerId="ADAL" clId="{8352BFBE-D15E-4B7D-B349-5CE470C52506}" dt="2022-09-15T04:15:41.880" v="1106"/>
          <ac:grpSpMkLst>
            <pc:docMk/>
            <pc:sldMk cId="4051820674" sldId="348"/>
            <ac:grpSpMk id="55" creationId="{C0F3C640-0E5D-3BEE-1D8B-534D5217A7F2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5:41.880" v="1106"/>
          <ac:grpSpMkLst>
            <pc:docMk/>
            <pc:sldMk cId="4051820674" sldId="348"/>
            <ac:grpSpMk id="58" creationId="{268872C6-CF03-CC3A-A03F-495EA69F7798}"/>
          </ac:grpSpMkLst>
        </pc:grpChg>
        <pc:picChg chg="add mod ord">
          <ac:chgData name="TAN Mei Yi [Harrisdale Senior High School]" userId="f9f029c9-d743-4d60-9f2c-e74bdec1ab07" providerId="ADAL" clId="{8352BFBE-D15E-4B7D-B349-5CE470C52506}" dt="2022-09-15T04:11:25.591" v="1047"/>
          <ac:picMkLst>
            <pc:docMk/>
            <pc:sldMk cId="4051820674" sldId="348"/>
            <ac:picMk id="3" creationId="{A857A73F-2054-4DCC-FC77-3A3484EA5CE3}"/>
          </ac:picMkLst>
        </pc:picChg>
        <pc:picChg chg="add mod ord">
          <ac:chgData name="TAN Mei Yi [Harrisdale Senior High School]" userId="f9f029c9-d743-4d60-9f2c-e74bdec1ab07" providerId="ADAL" clId="{8352BFBE-D15E-4B7D-B349-5CE470C52506}" dt="2022-09-15T04:13:28.534" v="1056" actId="34135"/>
          <ac:picMkLst>
            <pc:docMk/>
            <pc:sldMk cId="4051820674" sldId="348"/>
            <ac:picMk id="4" creationId="{8FB6B625-A9C3-BCCA-A6BB-6BB4CDCD9142}"/>
          </ac:picMkLst>
        </pc:picChg>
        <pc:picChg chg="del">
          <ac:chgData name="TAN Mei Yi [Harrisdale Senior High School]" userId="f9f029c9-d743-4d60-9f2c-e74bdec1ab07" providerId="ADAL" clId="{8352BFBE-D15E-4B7D-B349-5CE470C52506}" dt="2022-09-15T04:10:49.673" v="1040" actId="478"/>
          <ac:picMkLst>
            <pc:docMk/>
            <pc:sldMk cId="4051820674" sldId="348"/>
            <ac:picMk id="10" creationId="{4DED3E0D-4466-9878-373F-1F520E4BBA17}"/>
          </ac:picMkLst>
        </pc:picChg>
        <pc:inkChg chg="add del">
          <ac:chgData name="TAN Mei Yi [Harrisdale Senior High School]" userId="f9f029c9-d743-4d60-9f2c-e74bdec1ab07" providerId="ADAL" clId="{8352BFBE-D15E-4B7D-B349-5CE470C52506}" dt="2022-09-15T04:13:57.368" v="1058"/>
          <ac:inkMkLst>
            <pc:docMk/>
            <pc:sldMk cId="4051820674" sldId="348"/>
            <ac:inkMk id="5" creationId="{BB24E701-4A96-05E9-663F-ACCF2F998644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6" creationId="{4FEB386F-F121-F504-9FB2-68DDCF8FFCE5}"/>
          </ac:inkMkLst>
        </pc:inkChg>
        <pc:inkChg chg="add del">
          <ac:chgData name="TAN Mei Yi [Harrisdale Senior High School]" userId="f9f029c9-d743-4d60-9f2c-e74bdec1ab07" providerId="ADAL" clId="{8352BFBE-D15E-4B7D-B349-5CE470C52506}" dt="2022-09-15T04:14:09.202" v="1061"/>
          <ac:inkMkLst>
            <pc:docMk/>
            <pc:sldMk cId="4051820674" sldId="348"/>
            <ac:inkMk id="7" creationId="{C4A9925C-8877-7A08-E170-92556CD202EF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9" creationId="{8A62BB71-EBB4-D743-4D06-AFD7719C3677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17" creationId="{CCA29A33-FA26-59E7-0759-0FA54310B0AA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18" creationId="{FAFB2561-3241-050E-482E-9CF2FB9BCE53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19" creationId="{001A5151-BC3B-DF00-ED63-DA54172B8C0A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0" creationId="{D136DA67-BB43-678F-1A19-3CF30FF7C2CE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1" creationId="{67F18E48-C22D-67A4-F571-B5099AEEB42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2" creationId="{E27B12EB-75A4-857A-2A64-813EC9609CF0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3" creationId="{40A605B8-DCD5-5A76-59DD-62FF4E5E1C97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4" creationId="{E06A234E-56EE-1C22-C5EF-FB21E3E4818E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25" creationId="{A211B009-7F02-39C8-8E2F-55EA792C249C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6" creationId="{3109C06B-BB6B-4889-57EE-F5510F5AE06D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7" creationId="{40B6CE0E-AAE7-74EE-390E-ED00D3F8F593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8" creationId="{66CD1C54-AC0A-4F82-D224-B16FCD6C0520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12.059" v="1086" actId="164"/>
          <ac:inkMkLst>
            <pc:docMk/>
            <pc:sldMk cId="4051820674" sldId="348"/>
            <ac:inkMk id="32" creationId="{AB86D316-9340-1C95-AEAD-9411E06B68AF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3" creationId="{B0193113-80DB-4C3F-A553-C693665325E7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4" creationId="{58232467-825E-9CE2-DA44-6C72ED0376D0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5" creationId="{FDF3A564-9421-5331-5970-D15B71DB854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6" creationId="{0153868C-65DC-9C8E-1FAD-3ECDB7E9C199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7" creationId="{9ADBECE7-2327-D04E-86DE-DD993906023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8" creationId="{2730F394-1979-02E0-A6E1-CE8AE5852B25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1" creationId="{070123ED-BB0D-D3E2-C0FC-417614541F53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2" creationId="{B4ACCB3E-7713-9779-C6C3-0C34CD5BF83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3" creationId="{D64A0608-F8CC-00AE-183E-EBD933630DC5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4" creationId="{5E52AF12-EFDF-ACFB-6D38-D14AAD87D455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5" creationId="{371F526C-2B8F-C912-D0A5-B4E8D6CDEE2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6" creationId="{7163B147-1004-80AD-9383-05665EBB7352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7" creationId="{4470AA68-F1B7-8DB9-56C7-CCBCC8A03B3C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8" creationId="{D1709CBE-3368-8B89-7EED-0753A36153D9}"/>
          </ac:inkMkLst>
        </pc:inkChg>
        <pc:inkChg chg="add">
          <ac:chgData name="TAN Mei Yi [Harrisdale Senior High School]" userId="f9f029c9-d743-4d60-9f2c-e74bdec1ab07" providerId="ADAL" clId="{8352BFBE-D15E-4B7D-B349-5CE470C52506}" dt="2022-09-15T04:15:38.132" v="1098" actId="9405"/>
          <ac:inkMkLst>
            <pc:docMk/>
            <pc:sldMk cId="4051820674" sldId="348"/>
            <ac:inkMk id="50" creationId="{4CB74B20-2DBD-63C5-3B22-D1BC3D4047FE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1" creationId="{604C27C3-EB84-5373-E211-CBE030776A74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2" creationId="{B0CEF2F8-A71D-413D-F2DD-9B945D7F7B9A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3" creationId="{25B7E16C-3E3E-329A-4DBE-C25D329FF67B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4" creationId="{FEE2ADE6-DBA1-C894-409A-0820ACDE8C36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6" creationId="{0A9D8AE0-B633-3393-AE7A-D0A2FEDDE96D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7" creationId="{89578E64-0EF7-34A4-0DD9-1B26C4D81F37}"/>
          </ac:inkMkLst>
        </pc:inkChg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05:15:10.240" v="1162"/>
        <pc:sldMkLst>
          <pc:docMk/>
          <pc:sldMk cId="2001854195" sldId="349"/>
        </pc:sldMkLst>
        <pc:spChg chg="add mod">
          <ac:chgData name="TAN Mei Yi [Harrisdale Senior High School]" userId="f9f029c9-d743-4d60-9f2c-e74bdec1ab07" providerId="ADAL" clId="{8352BFBE-D15E-4B7D-B349-5CE470C52506}" dt="2022-09-15T04:21:23.693" v="1117" actId="1076"/>
          <ac:spMkLst>
            <pc:docMk/>
            <pc:sldMk cId="2001854195" sldId="349"/>
            <ac:spMk id="5" creationId="{2C94EB33-1596-91A3-E671-BF81E893E6D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21:29.979" v="1120" actId="20577"/>
          <ac:spMkLst>
            <pc:docMk/>
            <pc:sldMk cId="2001854195" sldId="349"/>
            <ac:spMk id="13" creationId="{BF70E7D4-786F-9CC2-A05E-923B6BDB58C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25:20.174" v="1149" actId="1076"/>
          <ac:spMkLst>
            <pc:docMk/>
            <pc:sldMk cId="2001854195" sldId="349"/>
            <ac:spMk id="61" creationId="{120C6B8D-C922-D437-4C53-B4C288271279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26:04.529" v="1159" actId="20577"/>
          <ac:spMkLst>
            <pc:docMk/>
            <pc:sldMk cId="2001854195" sldId="349"/>
            <ac:spMk id="66" creationId="{6B19614A-1662-91A8-41B2-1C7F05CCE1C3}"/>
          </ac:spMkLst>
        </pc:s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31" creationId="{03E332F6-FBC4-5769-B85C-B80E8EF5CFF8}"/>
          </ac:grpSpMkLst>
        </pc:gr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40" creationId="{DBE4FEFF-E321-6A20-83F9-0804D527E215}"/>
          </ac:grpSpMkLst>
        </pc:gr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49" creationId="{1073BAF9-346D-7A80-4B9A-C854811163E5}"/>
          </ac:grpSpMkLst>
        </pc:gr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58" creationId="{268872C6-CF03-CC3A-A03F-495EA69F7798}"/>
          </ac:grpSpMkLst>
        </pc:grpChg>
        <pc:inkChg chg="add">
          <ac:chgData name="TAN Mei Yi [Harrisdale Senior High School]" userId="f9f029c9-d743-4d60-9f2c-e74bdec1ab07" providerId="ADAL" clId="{8352BFBE-D15E-4B7D-B349-5CE470C52506}" dt="2022-09-15T04:23:49.476" v="1121" actId="9405"/>
          <ac:inkMkLst>
            <pc:docMk/>
            <pc:sldMk cId="2001854195" sldId="349"/>
            <ac:inkMk id="14" creationId="{D80E8E92-001E-23D3-CE5C-CBFE4740A719}"/>
          </ac:inkMkLst>
        </pc:inkChg>
        <pc:inkChg chg="add">
          <ac:chgData name="TAN Mei Yi [Harrisdale Senior High School]" userId="f9f029c9-d743-4d60-9f2c-e74bdec1ab07" providerId="ADAL" clId="{8352BFBE-D15E-4B7D-B349-5CE470C52506}" dt="2022-09-15T04:23:51.516" v="1122" actId="9405"/>
          <ac:inkMkLst>
            <pc:docMk/>
            <pc:sldMk cId="2001854195" sldId="349"/>
            <ac:inkMk id="15" creationId="{7AF7ECC7-9514-9297-B4E5-B5A0CF646B01}"/>
          </ac:inkMkLst>
        </pc:inkChg>
        <pc:inkChg chg="del">
          <ac:chgData name="TAN Mei Yi [Harrisdale Senior High School]" userId="f9f029c9-d743-4d60-9f2c-e74bdec1ab07" providerId="ADAL" clId="{8352BFBE-D15E-4B7D-B349-5CE470C52506}" dt="2022-09-15T04:20:01.640" v="1109" actId="478"/>
          <ac:inkMkLst>
            <pc:docMk/>
            <pc:sldMk cId="2001854195" sldId="349"/>
            <ac:inkMk id="50" creationId="{4CB74B20-2DBD-63C5-3B22-D1BC3D4047FE}"/>
          </ac:inkMkLst>
        </pc:inkChg>
        <pc:inkChg chg="add">
          <ac:chgData name="TAN Mei Yi [Harrisdale Senior High School]" userId="f9f029c9-d743-4d60-9f2c-e74bdec1ab07" providerId="ADAL" clId="{8352BFBE-D15E-4B7D-B349-5CE470C52506}" dt="2022-09-15T05:14:50.148" v="1160" actId="9405"/>
          <ac:inkMkLst>
            <pc:docMk/>
            <pc:sldMk cId="2001854195" sldId="349"/>
            <ac:inkMk id="67" creationId="{6923EDD5-AF5E-FEC6-3D10-995985A19586}"/>
          </ac:inkMkLst>
        </pc:inkChg>
        <pc:inkChg chg="add">
          <ac:chgData name="TAN Mei Yi [Harrisdale Senior High School]" userId="f9f029c9-d743-4d60-9f2c-e74bdec1ab07" providerId="ADAL" clId="{8352BFBE-D15E-4B7D-B349-5CE470C52506}" dt="2022-09-15T05:14:52.118" v="1161" actId="9405"/>
          <ac:inkMkLst>
            <pc:docMk/>
            <pc:sldMk cId="2001854195" sldId="349"/>
            <ac:inkMk id="68" creationId="{E04A7067-0580-03BA-970F-A448DB913EE5}"/>
          </ac:inkMkLst>
        </pc:inkChg>
        <pc:cxnChg chg="add mod">
          <ac:chgData name="TAN Mei Yi [Harrisdale Senior High School]" userId="f9f029c9-d743-4d60-9f2c-e74bdec1ab07" providerId="ADAL" clId="{8352BFBE-D15E-4B7D-B349-5CE470C52506}" dt="2022-09-15T04:20:52.042" v="1112" actId="14100"/>
          <ac:cxnSpMkLst>
            <pc:docMk/>
            <pc:sldMk cId="2001854195" sldId="349"/>
            <ac:cxnSpMk id="2" creationId="{F4FC060F-160C-01C7-BF4B-FAEEAD8FA37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1:19.148" v="1116" actId="14100"/>
          <ac:cxnSpMkLst>
            <pc:docMk/>
            <pc:sldMk cId="2001854195" sldId="349"/>
            <ac:cxnSpMk id="10" creationId="{832A1ADF-3100-82E8-17EA-1CDEAF6A37C1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4:43.005" v="1131" actId="208"/>
          <ac:cxnSpMkLst>
            <pc:docMk/>
            <pc:sldMk cId="2001854195" sldId="349"/>
            <ac:cxnSpMk id="16" creationId="{27A75BC3-BC72-3960-2397-2A89C70DAE77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5:02.833" v="1135" actId="208"/>
          <ac:cxnSpMkLst>
            <pc:docMk/>
            <pc:sldMk cId="2001854195" sldId="349"/>
            <ac:cxnSpMk id="55" creationId="{11854CE1-6F9C-6ABE-5F57-0C5A074976C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5:40.570" v="1153" actId="1076"/>
          <ac:cxnSpMkLst>
            <pc:docMk/>
            <pc:sldMk cId="2001854195" sldId="349"/>
            <ac:cxnSpMk id="62" creationId="{386EF6BE-B2AE-7855-2909-61ED5C48551E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5:50.012" v="1156" actId="14100"/>
          <ac:cxnSpMkLst>
            <pc:docMk/>
            <pc:sldMk cId="2001854195" sldId="349"/>
            <ac:cxnSpMk id="63" creationId="{7A8370A2-9FA3-863D-FF1D-ED532E150E48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4094448853" sldId="349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576243665" sldId="350"/>
        </pc:sldMkLst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23:27:48.839" v="1341"/>
        <pc:sldMkLst>
          <pc:docMk/>
          <pc:sldMk cId="883226324" sldId="350"/>
        </pc:sldMkLst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5" creationId="{2C94EB33-1596-91A3-E671-BF81E893E6D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5:21:57.236" v="1259" actId="14100"/>
          <ac:spMkLst>
            <pc:docMk/>
            <pc:sldMk cId="883226324" sldId="350"/>
            <ac:spMk id="6" creationId="{42F62A6A-1063-D726-DCC5-86B751D1E9CB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5:26:02.278" v="1289" actId="1076"/>
          <ac:spMkLst>
            <pc:docMk/>
            <pc:sldMk cId="883226324" sldId="350"/>
            <ac:spMk id="9" creationId="{02D18E45-4583-E1A4-A92B-23DC8E82432C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4:10.647" v="1298" actId="1076"/>
          <ac:spMkLst>
            <pc:docMk/>
            <pc:sldMk cId="883226324" sldId="350"/>
            <ac:spMk id="11" creationId="{6EDF87E3-EC7A-93E9-7753-1CCF6DA96DA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5:00.819" v="1303" actId="1076"/>
          <ac:spMkLst>
            <pc:docMk/>
            <pc:sldMk cId="883226324" sldId="350"/>
            <ac:spMk id="12" creationId="{B75C6110-9806-B821-3B75-88AA159C62A9}"/>
          </ac:spMkLst>
        </pc:spChg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13" creationId="{BF70E7D4-786F-9CC2-A05E-923B6BDB58C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5:08.601" v="1305" actId="1076"/>
          <ac:spMkLst>
            <pc:docMk/>
            <pc:sldMk cId="883226324" sldId="350"/>
            <ac:spMk id="17" creationId="{53152FE5-DFB0-FEA2-4029-A9C1E3A12D31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5:35.577" v="1310" actId="14100"/>
          <ac:spMkLst>
            <pc:docMk/>
            <pc:sldMk cId="883226324" sldId="350"/>
            <ac:spMk id="18" creationId="{8B371CE1-A56F-DA62-7B60-4A6B7EE7644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6:01.082" v="1318" actId="20577"/>
          <ac:spMkLst>
            <pc:docMk/>
            <pc:sldMk cId="883226324" sldId="350"/>
            <ac:spMk id="27" creationId="{FC03653D-E797-9715-100E-9441272CDF5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6:46.288" v="1327" actId="1076"/>
          <ac:spMkLst>
            <pc:docMk/>
            <pc:sldMk cId="883226324" sldId="350"/>
            <ac:spMk id="32" creationId="{AD440064-5AF3-61CF-2A2C-062E7D19D727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6:57.095" v="1334" actId="20577"/>
          <ac:spMkLst>
            <pc:docMk/>
            <pc:sldMk cId="883226324" sldId="350"/>
            <ac:spMk id="33" creationId="{AB49DFB5-CABF-98BB-0176-3422DF74B377}"/>
          </ac:spMkLst>
        </pc:spChg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61" creationId="{120C6B8D-C922-D437-4C53-B4C288271279}"/>
          </ac:spMkLst>
        </pc:spChg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66" creationId="{6B19614A-1662-91A8-41B2-1C7F05CCE1C3}"/>
          </ac:spMkLst>
        </pc:spChg>
        <pc:picChg chg="del">
          <ac:chgData name="TAN Mei Yi [Harrisdale Senior High School]" userId="f9f029c9-d743-4d60-9f2c-e74bdec1ab07" providerId="ADAL" clId="{8352BFBE-D15E-4B7D-B349-5CE470C52506}" dt="2022-09-15T05:15:52.169" v="1164" actId="478"/>
          <ac:picMkLst>
            <pc:docMk/>
            <pc:sldMk cId="883226324" sldId="350"/>
            <ac:picMk id="3" creationId="{A857A73F-2054-4DCC-FC77-3A3484EA5CE3}"/>
          </ac:picMkLst>
        </pc:pic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14" creationId="{D80E8E92-001E-23D3-CE5C-CBFE4740A719}"/>
          </ac:inkMkLst>
        </pc:ink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15" creationId="{7AF7ECC7-9514-9297-B4E5-B5A0CF646B01}"/>
          </ac:inkMkLst>
        </pc:ink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67" creationId="{6923EDD5-AF5E-FEC6-3D10-995985A19586}"/>
          </ac:inkMkLst>
        </pc:ink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68" creationId="{E04A7067-0580-03BA-970F-A448DB913EE5}"/>
          </ac:inkMkLst>
        </pc:ink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2" creationId="{F4FC060F-160C-01C7-BF4B-FAEEAD8FA374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10" creationId="{832A1ADF-3100-82E8-17EA-1CDEAF6A37C1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16" creationId="{27A75BC3-BC72-3960-2397-2A89C70DAE77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5:42.327" v="1311" actId="14100"/>
          <ac:cxnSpMkLst>
            <pc:docMk/>
            <pc:sldMk cId="883226324" sldId="350"/>
            <ac:cxnSpMk id="19" creationId="{F1DF31D4-609D-968D-213B-AA8D338338A7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5:50.058" v="1314" actId="14100"/>
          <ac:cxnSpMkLst>
            <pc:docMk/>
            <pc:sldMk cId="883226324" sldId="350"/>
            <ac:cxnSpMk id="24" creationId="{BD33A456-E127-17B1-1E38-17D9C61FE375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6:24.346" v="1322" actId="693"/>
          <ac:cxnSpMkLst>
            <pc:docMk/>
            <pc:sldMk cId="883226324" sldId="350"/>
            <ac:cxnSpMk id="28" creationId="{B5521D8C-2E03-D82D-E5D4-2C69B5CBF122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6:34.539" v="1325" actId="14100"/>
          <ac:cxnSpMkLst>
            <pc:docMk/>
            <pc:sldMk cId="883226324" sldId="350"/>
            <ac:cxnSpMk id="29" creationId="{D20D6A95-BBD0-8BAF-5263-E1869EFB81D5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55" creationId="{11854CE1-6F9C-6ABE-5F57-0C5A074976C4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62" creationId="{386EF6BE-B2AE-7855-2909-61ED5C48551E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63" creationId="{7A8370A2-9FA3-863D-FF1D-ED532E150E4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6T00:24:10.900" v="1649" actId="1076"/>
        <pc:sldMkLst>
          <pc:docMk/>
          <pc:sldMk cId="872713203" sldId="351"/>
        </pc:sldMkLst>
        <pc:spChg chg="add mod">
          <ac:chgData name="TAN Mei Yi [Harrisdale Senior High School]" userId="f9f029c9-d743-4d60-9f2c-e74bdec1ab07" providerId="ADAL" clId="{8352BFBE-D15E-4B7D-B349-5CE470C52506}" dt="2022-09-15T23:32:16.231" v="1467" actId="1076"/>
          <ac:spMkLst>
            <pc:docMk/>
            <pc:sldMk cId="872713203" sldId="351"/>
            <ac:spMk id="2" creationId="{7FA3FFA6-7882-0FC2-A379-C8D8A5C20D8A}"/>
          </ac:spMkLst>
        </pc:spChg>
        <pc:spChg chg="mod">
          <ac:chgData name="TAN Mei Yi [Harrisdale Senior High School]" userId="f9f029c9-d743-4d60-9f2c-e74bdec1ab07" providerId="ADAL" clId="{8352BFBE-D15E-4B7D-B349-5CE470C52506}" dt="2022-09-15T23:28:56.946" v="1377" actId="20577"/>
          <ac:spMkLst>
            <pc:docMk/>
            <pc:sldMk cId="872713203" sldId="351"/>
            <ac:spMk id="4" creationId="{CED71629-F1E5-745C-734D-5691B7BB506F}"/>
          </ac:spMkLst>
        </pc:spChg>
        <pc:spChg chg="mod">
          <ac:chgData name="TAN Mei Yi [Harrisdale Senior High School]" userId="f9f029c9-d743-4d60-9f2c-e74bdec1ab07" providerId="ADAL" clId="{8352BFBE-D15E-4B7D-B349-5CE470C52506}" dt="2022-09-15T23:28:42.494" v="1369" actId="20577"/>
          <ac:spMkLst>
            <pc:docMk/>
            <pc:sldMk cId="872713203" sldId="351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2:49.093" v="1473" actId="1076"/>
          <ac:spMkLst>
            <pc:docMk/>
            <pc:sldMk cId="872713203" sldId="351"/>
            <ac:spMk id="10" creationId="{F0A04DEA-FFA6-2928-1502-6F9B58DA0FE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3:02.895" v="1477" actId="20577"/>
          <ac:spMkLst>
            <pc:docMk/>
            <pc:sldMk cId="872713203" sldId="351"/>
            <ac:spMk id="11" creationId="{428E0369-5585-1BF4-3AD9-73933B75D7E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9:23.832" v="1492" actId="14100"/>
          <ac:spMkLst>
            <pc:docMk/>
            <pc:sldMk cId="872713203" sldId="351"/>
            <ac:spMk id="12" creationId="{3E423A67-3E51-750D-5D6B-EA40C161A684}"/>
          </ac:spMkLst>
        </pc:spChg>
        <pc:spChg chg="add del mod">
          <ac:chgData name="TAN Mei Yi [Harrisdale Senior High School]" userId="f9f029c9-d743-4d60-9f2c-e74bdec1ab07" providerId="ADAL" clId="{8352BFBE-D15E-4B7D-B349-5CE470C52506}" dt="2022-09-15T23:39:29.788" v="1494" actId="478"/>
          <ac:spMkLst>
            <pc:docMk/>
            <pc:sldMk cId="872713203" sldId="351"/>
            <ac:spMk id="13" creationId="{983A0139-275D-9679-FFA4-AE5613B19758}"/>
          </ac:spMkLst>
        </pc:spChg>
        <pc:spChg chg="add del mod">
          <ac:chgData name="TAN Mei Yi [Harrisdale Senior High School]" userId="f9f029c9-d743-4d60-9f2c-e74bdec1ab07" providerId="ADAL" clId="{8352BFBE-D15E-4B7D-B349-5CE470C52506}" dt="2022-09-15T23:39:35.754" v="1496"/>
          <ac:spMkLst>
            <pc:docMk/>
            <pc:sldMk cId="872713203" sldId="351"/>
            <ac:spMk id="14" creationId="{E29691E3-248C-A0D2-DDA2-0D57F5DA5E4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40:26.161" v="1576" actId="1076"/>
          <ac:spMkLst>
            <pc:docMk/>
            <pc:sldMk cId="872713203" sldId="351"/>
            <ac:spMk id="15" creationId="{824E667E-CF8E-DA19-387C-F38B79DD5AB7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52:02.404" v="1581" actId="20577"/>
          <ac:spMkLst>
            <pc:docMk/>
            <pc:sldMk cId="872713203" sldId="351"/>
            <ac:spMk id="16" creationId="{0124F42C-2491-CFBC-A126-0B32AF931B5A}"/>
          </ac:spMkLst>
        </pc:spChg>
        <pc:spChg chg="mod">
          <ac:chgData name="TAN Mei Yi [Harrisdale Senior High School]" userId="f9f029c9-d743-4d60-9f2c-e74bdec1ab07" providerId="ADAL" clId="{8352BFBE-D15E-4B7D-B349-5CE470C52506}" dt="2022-09-15T23:32:24.553" v="1468" actId="1076"/>
          <ac:spMkLst>
            <pc:docMk/>
            <pc:sldMk cId="872713203" sldId="351"/>
            <ac:spMk id="18" creationId="{836FEF5F-F93A-94E9-ECE5-33FD3558654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52:20.988" v="1594" actId="20577"/>
          <ac:spMkLst>
            <pc:docMk/>
            <pc:sldMk cId="872713203" sldId="351"/>
            <ac:spMk id="20" creationId="{BAF417D0-7DFC-31F7-87A0-0218548F4E2B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4:10.900" v="1649" actId="1076"/>
          <ac:spMkLst>
            <pc:docMk/>
            <pc:sldMk cId="872713203" sldId="351"/>
            <ac:spMk id="21" creationId="{CE8CC5D2-98BA-7ED3-DE45-D8AFF7515B07}"/>
          </ac:spMkLst>
        </pc:spChg>
        <pc:spChg chg="del">
          <ac:chgData name="TAN Mei Yi [Harrisdale Senior High School]" userId="f9f029c9-d743-4d60-9f2c-e74bdec1ab07" providerId="ADAL" clId="{8352BFBE-D15E-4B7D-B349-5CE470C52506}" dt="2022-09-15T23:30:09.182" v="1440" actId="478"/>
          <ac:spMkLst>
            <pc:docMk/>
            <pc:sldMk cId="872713203" sldId="351"/>
            <ac:spMk id="22" creationId="{19DC3662-7D66-9D1F-528F-8AD1303A092A}"/>
          </ac:spMkLst>
        </pc:spChg>
        <pc:spChg chg="del">
          <ac:chgData name="TAN Mei Yi [Harrisdale Senior High School]" userId="f9f029c9-d743-4d60-9f2c-e74bdec1ab07" providerId="ADAL" clId="{8352BFBE-D15E-4B7D-B349-5CE470C52506}" dt="2022-09-15T23:32:03.894" v="1464" actId="478"/>
          <ac:spMkLst>
            <pc:docMk/>
            <pc:sldMk cId="872713203" sldId="351"/>
            <ac:spMk id="26" creationId="{5C0326C4-BEC5-CD86-0E6C-D5FA0142B5BE}"/>
          </ac:spMkLst>
        </pc:spChg>
        <pc:spChg chg="del">
          <ac:chgData name="TAN Mei Yi [Harrisdale Senior High School]" userId="f9f029c9-d743-4d60-9f2c-e74bdec1ab07" providerId="ADAL" clId="{8352BFBE-D15E-4B7D-B349-5CE470C52506}" dt="2022-09-15T23:32:03.894" v="1464" actId="478"/>
          <ac:spMkLst>
            <pc:docMk/>
            <pc:sldMk cId="872713203" sldId="351"/>
            <ac:spMk id="31" creationId="{AA4DA2FF-1132-1EB4-B4A3-80185FD5B988}"/>
          </ac:spMkLst>
        </pc:spChg>
        <pc:spChg chg="mod">
          <ac:chgData name="TAN Mei Yi [Harrisdale Senior High School]" userId="f9f029c9-d743-4d60-9f2c-e74bdec1ab07" providerId="ADAL" clId="{8352BFBE-D15E-4B7D-B349-5CE470C52506}" dt="2022-09-15T23:39:19.347" v="1490" actId="20577"/>
          <ac:spMkLst>
            <pc:docMk/>
            <pc:sldMk cId="872713203" sldId="351"/>
            <ac:spMk id="32" creationId="{6F34C67C-865E-E5AC-F6D5-D58A7634AD2F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2:56.205" v="1612" actId="1076"/>
          <ac:spMkLst>
            <pc:docMk/>
            <pc:sldMk cId="872713203" sldId="351"/>
            <ac:spMk id="34" creationId="{59398F3E-FE5F-056B-2132-E12278F2E62E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3:06.714" v="1615" actId="20577"/>
          <ac:spMkLst>
            <pc:docMk/>
            <pc:sldMk cId="872713203" sldId="351"/>
            <ac:spMk id="36" creationId="{172D48B4-A8CD-3E81-FA81-BF036EFCB6BD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3:52.268" v="1636" actId="1076"/>
          <ac:spMkLst>
            <pc:docMk/>
            <pc:sldMk cId="872713203" sldId="351"/>
            <ac:spMk id="37" creationId="{D99E0017-78E2-6421-0043-BE053F5362CA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4:04.973" v="1647" actId="20577"/>
          <ac:spMkLst>
            <pc:docMk/>
            <pc:sldMk cId="872713203" sldId="351"/>
            <ac:spMk id="38" creationId="{B126EFB8-B2AC-5584-4CB6-4CE616D60A25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39" creationId="{3C3A39C8-F5A0-B235-45CA-335C6FB40A68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40" creationId="{6D407032-6C1E-DD32-FC3A-63EB586E6764}"/>
          </ac:spMkLst>
        </pc:spChg>
        <pc:spChg chg="del">
          <ac:chgData name="TAN Mei Yi [Harrisdale Senior High School]" userId="f9f029c9-d743-4d60-9f2c-e74bdec1ab07" providerId="ADAL" clId="{8352BFBE-D15E-4B7D-B349-5CE470C52506}" dt="2022-09-15T23:31:45.437" v="1460" actId="478"/>
          <ac:spMkLst>
            <pc:docMk/>
            <pc:sldMk cId="872713203" sldId="351"/>
            <ac:spMk id="41" creationId="{C6B76E0C-3239-2CF1-1D09-03BA75EE9D0A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46" creationId="{7462EBC3-5A06-1CE2-A91C-2E456D1C63CC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47" creationId="{0F5C07FE-E9E8-5BFF-418A-EF3474548473}"/>
          </ac:spMkLst>
        </pc:spChg>
        <pc:cxnChg chg="add mod">
          <ac:chgData name="TAN Mei Yi [Harrisdale Senior High School]" userId="f9f029c9-d743-4d60-9f2c-e74bdec1ab07" providerId="ADAL" clId="{8352BFBE-D15E-4B7D-B349-5CE470C52506}" dt="2022-09-15T23:32:44.462" v="1471" actId="14100"/>
          <ac:cxnSpMkLst>
            <pc:docMk/>
            <pc:sldMk cId="872713203" sldId="351"/>
            <ac:cxnSpMk id="5" creationId="{B06016D0-6B5F-81B7-ED7B-4B7D5058AE54}"/>
          </ac:cxnSpMkLst>
        </pc:cxnChg>
        <pc:cxnChg chg="mod">
          <ac:chgData name="TAN Mei Yi [Harrisdale Senior High School]" userId="f9f029c9-d743-4d60-9f2c-e74bdec1ab07" providerId="ADAL" clId="{8352BFBE-D15E-4B7D-B349-5CE470C52506}" dt="2022-09-15T23:32:12.375" v="1466" actId="14100"/>
          <ac:cxnSpMkLst>
            <pc:docMk/>
            <pc:sldMk cId="872713203" sldId="351"/>
            <ac:cxnSpMk id="17" creationId="{6B272A55-B40D-A0B1-D8B4-3DF4E4D2A969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0:06.253" v="1439" actId="478"/>
          <ac:cxnSpMkLst>
            <pc:docMk/>
            <pc:sldMk cId="872713203" sldId="351"/>
            <ac:cxnSpMk id="19" creationId="{AA71A054-26BF-BE18-ED0E-D14EDA7DE800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8.837" v="1463" actId="478"/>
          <ac:cxnSpMkLst>
            <pc:docMk/>
            <pc:sldMk cId="872713203" sldId="351"/>
            <ac:cxnSpMk id="23" creationId="{470CA2AA-E35E-63BC-0733-BF80F0B1340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6T00:22:48.950" v="1610" actId="14100"/>
          <ac:cxnSpMkLst>
            <pc:docMk/>
            <pc:sldMk cId="872713203" sldId="351"/>
            <ac:cxnSpMk id="24" creationId="{7B270ED4-17F1-A9E1-D131-CB2A4C69D04D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8.837" v="1463" actId="478"/>
          <ac:cxnSpMkLst>
            <pc:docMk/>
            <pc:sldMk cId="872713203" sldId="351"/>
            <ac:cxnSpMk id="28" creationId="{D9266491-95C9-3B59-588B-5C7B4D42C339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0:04.730" v="1438" actId="478"/>
          <ac:cxnSpMkLst>
            <pc:docMk/>
            <pc:sldMk cId="872713203" sldId="351"/>
            <ac:cxnSpMk id="33" creationId="{BDF96119-3108-859E-4ACB-56DA46809A59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43.055" v="1459" actId="478"/>
          <ac:cxnSpMkLst>
            <pc:docMk/>
            <pc:sldMk cId="872713203" sldId="351"/>
            <ac:cxnSpMk id="35" creationId="{A420EC47-5BAF-624B-97B1-5BBA6DBAA923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6.047" v="1462" actId="478"/>
          <ac:cxnSpMkLst>
            <pc:docMk/>
            <pc:sldMk cId="872713203" sldId="351"/>
            <ac:cxnSpMk id="42" creationId="{1CAF12EE-7E38-D185-98BB-40660AA93378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6.047" v="1462" actId="478"/>
          <ac:cxnSpMkLst>
            <pc:docMk/>
            <pc:sldMk cId="872713203" sldId="351"/>
            <ac:cxnSpMk id="43" creationId="{09921A5E-5EDE-18D5-E56B-55D523D85168}"/>
          </ac:cxnSpMkLst>
        </pc:cxnChg>
      </pc:sldChg>
      <pc:sldChg chg="add del">
        <pc:chgData name="TAN Mei Yi [Harrisdale Senior High School]" userId="f9f029c9-d743-4d60-9f2c-e74bdec1ab07" providerId="ADAL" clId="{8352BFBE-D15E-4B7D-B349-5CE470C52506}" dt="2022-09-15T23:28:31.291" v="1343"/>
        <pc:sldMkLst>
          <pc:docMk/>
          <pc:sldMk cId="3786449289" sldId="351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875446257" sldId="351"/>
        </pc:sldMkLst>
      </pc:sldChg>
      <pc:sldChg chg="delSp modSp add mod delAnim">
        <pc:chgData name="TAN Mei Yi [Harrisdale Senior High School]" userId="f9f029c9-d743-4d60-9f2c-e74bdec1ab07" providerId="ADAL" clId="{8352BFBE-D15E-4B7D-B349-5CE470C52506}" dt="2022-09-16T00:28:06.504" v="1741" actId="478"/>
        <pc:sldMkLst>
          <pc:docMk/>
          <pc:sldMk cId="1085960388" sldId="352"/>
        </pc:sldMkLst>
        <pc:spChg chg="mod">
          <ac:chgData name="TAN Mei Yi [Harrisdale Senior High School]" userId="f9f029c9-d743-4d60-9f2c-e74bdec1ab07" providerId="ADAL" clId="{8352BFBE-D15E-4B7D-B349-5CE470C52506}" dt="2022-09-16T00:26:46.004" v="1686" actId="113"/>
          <ac:spMkLst>
            <pc:docMk/>
            <pc:sldMk cId="1085960388" sldId="352"/>
            <ac:spMk id="4" creationId="{CED71629-F1E5-745C-734D-5691B7BB506F}"/>
          </ac:spMkLst>
        </pc:spChg>
        <pc:spChg chg="mod">
          <ac:chgData name="TAN Mei Yi [Harrisdale Senior High School]" userId="f9f029c9-d743-4d60-9f2c-e74bdec1ab07" providerId="ADAL" clId="{8352BFBE-D15E-4B7D-B349-5CE470C52506}" dt="2022-09-16T00:26:32.772" v="1667" actId="20577"/>
          <ac:spMkLst>
            <pc:docMk/>
            <pc:sldMk cId="1085960388" sldId="352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8352BFBE-D15E-4B7D-B349-5CE470C52506}" dt="2022-09-16T00:27:18.161" v="1709" actId="1076"/>
          <ac:spMkLst>
            <pc:docMk/>
            <pc:sldMk cId="1085960388" sldId="352"/>
            <ac:spMk id="10" creationId="{F0A04DEA-FFA6-2928-1502-6F9B58DA0FEA}"/>
          </ac:spMkLst>
        </pc:spChg>
        <pc:spChg chg="mod">
          <ac:chgData name="TAN Mei Yi [Harrisdale Senior High School]" userId="f9f029c9-d743-4d60-9f2c-e74bdec1ab07" providerId="ADAL" clId="{8352BFBE-D15E-4B7D-B349-5CE470C52506}" dt="2022-09-16T00:27:28.972" v="1711" actId="1076"/>
          <ac:spMkLst>
            <pc:docMk/>
            <pc:sldMk cId="1085960388" sldId="352"/>
            <ac:spMk id="11" creationId="{428E0369-5585-1BF4-3AD9-73933B75D7E6}"/>
          </ac:spMkLst>
        </pc:spChg>
        <pc:spChg chg="mod">
          <ac:chgData name="TAN Mei Yi [Harrisdale Senior High School]" userId="f9f029c9-d743-4d60-9f2c-e74bdec1ab07" providerId="ADAL" clId="{8352BFBE-D15E-4B7D-B349-5CE470C52506}" dt="2022-09-16T00:27:06.994" v="1706" actId="1076"/>
          <ac:spMkLst>
            <pc:docMk/>
            <pc:sldMk cId="1085960388" sldId="352"/>
            <ac:spMk id="12" creationId="{3E423A67-3E51-750D-5D6B-EA40C161A684}"/>
          </ac:spMkLst>
        </pc:spChg>
        <pc:spChg chg="mod">
          <ac:chgData name="TAN Mei Yi [Harrisdale Senior High School]" userId="f9f029c9-d743-4d60-9f2c-e74bdec1ab07" providerId="ADAL" clId="{8352BFBE-D15E-4B7D-B349-5CE470C52506}" dt="2022-09-16T00:28:02.987" v="1740" actId="1076"/>
          <ac:spMkLst>
            <pc:docMk/>
            <pc:sldMk cId="1085960388" sldId="352"/>
            <ac:spMk id="15" creationId="{824E667E-CF8E-DA19-387C-F38B79DD5AB7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16" creationId="{0124F42C-2491-CFBC-A126-0B32AF931B5A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20" creationId="{BAF417D0-7DFC-31F7-87A0-0218548F4E2B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21" creationId="{CE8CC5D2-98BA-7ED3-DE45-D8AFF7515B07}"/>
          </ac:spMkLst>
        </pc:spChg>
        <pc:spChg chg="del">
          <ac:chgData name="TAN Mei Yi [Harrisdale Senior High School]" userId="f9f029c9-d743-4d60-9f2c-e74bdec1ab07" providerId="ADAL" clId="{8352BFBE-D15E-4B7D-B349-5CE470C52506}" dt="2022-09-16T00:26:49.040" v="1687" actId="478"/>
          <ac:spMkLst>
            <pc:docMk/>
            <pc:sldMk cId="1085960388" sldId="352"/>
            <ac:spMk id="32" creationId="{6F34C67C-865E-E5AC-F6D5-D58A7634AD2F}"/>
          </ac:spMkLst>
        </pc:spChg>
        <pc:spChg chg="del">
          <ac:chgData name="TAN Mei Yi [Harrisdale Senior High School]" userId="f9f029c9-d743-4d60-9f2c-e74bdec1ab07" providerId="ADAL" clId="{8352BFBE-D15E-4B7D-B349-5CE470C52506}" dt="2022-09-16T00:27:33.479" v="1713" actId="478"/>
          <ac:spMkLst>
            <pc:docMk/>
            <pc:sldMk cId="1085960388" sldId="352"/>
            <ac:spMk id="34" creationId="{59398F3E-FE5F-056B-2132-E12278F2E62E}"/>
          </ac:spMkLst>
        </pc:spChg>
        <pc:spChg chg="del">
          <ac:chgData name="TAN Mei Yi [Harrisdale Senior High School]" userId="f9f029c9-d743-4d60-9f2c-e74bdec1ab07" providerId="ADAL" clId="{8352BFBE-D15E-4B7D-B349-5CE470C52506}" dt="2022-09-16T00:27:31.510" v="1712" actId="478"/>
          <ac:spMkLst>
            <pc:docMk/>
            <pc:sldMk cId="1085960388" sldId="352"/>
            <ac:spMk id="36" creationId="{172D48B4-A8CD-3E81-FA81-BF036EFCB6BD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37" creationId="{D99E0017-78E2-6421-0043-BE053F5362CA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38" creationId="{B126EFB8-B2AC-5584-4CB6-4CE616D60A25}"/>
          </ac:spMkLst>
        </pc:spChg>
        <pc:cxnChg chg="mod">
          <ac:chgData name="TAN Mei Yi [Harrisdale Senior High School]" userId="f9f029c9-d743-4d60-9f2c-e74bdec1ab07" providerId="ADAL" clId="{8352BFBE-D15E-4B7D-B349-5CE470C52506}" dt="2022-09-16T00:27:14.224" v="1708" actId="14100"/>
          <ac:cxnSpMkLst>
            <pc:docMk/>
            <pc:sldMk cId="1085960388" sldId="352"/>
            <ac:cxnSpMk id="5" creationId="{B06016D0-6B5F-81B7-ED7B-4B7D5058AE54}"/>
          </ac:cxnSpMkLst>
        </pc:cxnChg>
        <pc:cxnChg chg="del">
          <ac:chgData name="TAN Mei Yi [Harrisdale Senior High School]" userId="f9f029c9-d743-4d60-9f2c-e74bdec1ab07" providerId="ADAL" clId="{8352BFBE-D15E-4B7D-B349-5CE470C52506}" dt="2022-09-16T00:27:31.510" v="1712" actId="478"/>
          <ac:cxnSpMkLst>
            <pc:docMk/>
            <pc:sldMk cId="1085960388" sldId="352"/>
            <ac:cxnSpMk id="24" creationId="{7B270ED4-17F1-A9E1-D131-CB2A4C69D04D}"/>
          </ac:cxnSpMkLst>
        </pc:cxnChg>
      </pc:sldChg>
      <pc:sldChg chg="addSp delSp modSp add mod delAnim">
        <pc:chgData name="TAN Mei Yi [Harrisdale Senior High School]" userId="f9f029c9-d743-4d60-9f2c-e74bdec1ab07" providerId="ADAL" clId="{8352BFBE-D15E-4B7D-B349-5CE470C52506}" dt="2022-09-16T00:30:40.553" v="1862" actId="1076"/>
        <pc:sldMkLst>
          <pc:docMk/>
          <pc:sldMk cId="1010235837" sldId="353"/>
        </pc:sldMkLst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2" creationId="{7FA3FFA6-7882-0FC2-A379-C8D8A5C20D8A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9:55.580" v="1831" actId="20577"/>
          <ac:spMkLst>
            <pc:docMk/>
            <pc:sldMk cId="1010235837" sldId="353"/>
            <ac:spMk id="3" creationId="{54D4C165-DCDF-0446-D13F-2BDB5DD1572B}"/>
          </ac:spMkLst>
        </pc:spChg>
        <pc:spChg chg="mod">
          <ac:chgData name="TAN Mei Yi [Harrisdale Senior High School]" userId="f9f029c9-d743-4d60-9f2c-e74bdec1ab07" providerId="ADAL" clId="{8352BFBE-D15E-4B7D-B349-5CE470C52506}" dt="2022-09-16T00:29:19.925" v="1818" actId="313"/>
          <ac:spMkLst>
            <pc:docMk/>
            <pc:sldMk cId="1010235837" sldId="353"/>
            <ac:spMk id="4" creationId="{CED71629-F1E5-745C-734D-5691B7BB506F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30:40.553" v="1862" actId="1076"/>
          <ac:spMkLst>
            <pc:docMk/>
            <pc:sldMk cId="1010235837" sldId="353"/>
            <ac:spMk id="6" creationId="{C84C9159-8003-F774-7DA9-B031813C4D6A}"/>
          </ac:spMkLst>
        </pc:spChg>
        <pc:spChg chg="mod">
          <ac:chgData name="TAN Mei Yi [Harrisdale Senior High School]" userId="f9f029c9-d743-4d60-9f2c-e74bdec1ab07" providerId="ADAL" clId="{8352BFBE-D15E-4B7D-B349-5CE470C52506}" dt="2022-09-16T00:28:12.331" v="1752" actId="20577"/>
          <ac:spMkLst>
            <pc:docMk/>
            <pc:sldMk cId="1010235837" sldId="35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10" creationId="{F0A04DEA-FFA6-2928-1502-6F9B58DA0FEA}"/>
          </ac:spMkLst>
        </pc:spChg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11" creationId="{428E0369-5585-1BF4-3AD9-73933B75D7E6}"/>
          </ac:spMkLst>
        </pc:spChg>
        <pc:spChg chg="del">
          <ac:chgData name="TAN Mei Yi [Harrisdale Senior High School]" userId="f9f029c9-d743-4d60-9f2c-e74bdec1ab07" providerId="ADAL" clId="{8352BFBE-D15E-4B7D-B349-5CE470C52506}" dt="2022-09-16T00:29:22.382" v="1819" actId="478"/>
          <ac:spMkLst>
            <pc:docMk/>
            <pc:sldMk cId="1010235837" sldId="353"/>
            <ac:spMk id="12" creationId="{3E423A67-3E51-750D-5D6B-EA40C161A684}"/>
          </ac:spMkLst>
        </pc:spChg>
        <pc:spChg chg="del">
          <ac:chgData name="TAN Mei Yi [Harrisdale Senior High School]" userId="f9f029c9-d743-4d60-9f2c-e74bdec1ab07" providerId="ADAL" clId="{8352BFBE-D15E-4B7D-B349-5CE470C52506}" dt="2022-09-16T00:29:22.382" v="1819" actId="478"/>
          <ac:spMkLst>
            <pc:docMk/>
            <pc:sldMk cId="1010235837" sldId="353"/>
            <ac:spMk id="15" creationId="{824E667E-CF8E-DA19-387C-F38B79DD5AB7}"/>
          </ac:spMkLst>
        </pc:spChg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18" creationId="{836FEF5F-F93A-94E9-ECE5-33FD3558654D}"/>
          </ac:spMkLst>
        </pc:spChg>
        <pc:picChg chg="del">
          <ac:chgData name="TAN Mei Yi [Harrisdale Senior High School]" userId="f9f029c9-d743-4d60-9f2c-e74bdec1ab07" providerId="ADAL" clId="{8352BFBE-D15E-4B7D-B349-5CE470C52506}" dt="2022-09-16T00:30:32.981" v="1858" actId="478"/>
          <ac:picMkLst>
            <pc:docMk/>
            <pc:sldMk cId="1010235837" sldId="353"/>
            <ac:picMk id="7" creationId="{D1C0DA59-258D-46AC-681C-FBA99CF5F6AF}"/>
          </ac:picMkLst>
        </pc:picChg>
        <pc:cxnChg chg="del">
          <ac:chgData name="TAN Mei Yi [Harrisdale Senior High School]" userId="f9f029c9-d743-4d60-9f2c-e74bdec1ab07" providerId="ADAL" clId="{8352BFBE-D15E-4B7D-B349-5CE470C52506}" dt="2022-09-16T00:30:37.675" v="1861" actId="478"/>
          <ac:cxnSpMkLst>
            <pc:docMk/>
            <pc:sldMk cId="1010235837" sldId="353"/>
            <ac:cxnSpMk id="5" creationId="{B06016D0-6B5F-81B7-ED7B-4B7D5058AE54}"/>
          </ac:cxnSpMkLst>
        </pc:cxnChg>
        <pc:cxnChg chg="del">
          <ac:chgData name="TAN Mei Yi [Harrisdale Senior High School]" userId="f9f029c9-d743-4d60-9f2c-e74bdec1ab07" providerId="ADAL" clId="{8352BFBE-D15E-4B7D-B349-5CE470C52506}" dt="2022-09-16T00:30:37.675" v="1861" actId="478"/>
          <ac:cxnSpMkLst>
            <pc:docMk/>
            <pc:sldMk cId="1010235837" sldId="353"/>
            <ac:cxnSpMk id="17" creationId="{6B272A55-B40D-A0B1-D8B4-3DF4E4D2A969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258003725" sldId="353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64120124" sldId="354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1545057810" sldId="355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1808123137" sldId="3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19/09/2022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Complex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Solving Equations</a:t>
            </a:r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Ex 13D </a:t>
            </a:r>
            <a:r>
              <a:rPr lang="en-US" sz="3200" b="1"/>
              <a:t>Q 2f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Factorise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  <a:blipFill>
                <a:blip r:embed="rId2"/>
                <a:stretch>
                  <a:fillRect l="-77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BA985D-CA71-2EBB-88D0-A27633EC11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7120" y="1034338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+1=2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ABA985D-CA71-2EBB-88D0-A27633EC11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20" y="1034338"/>
                <a:ext cx="4847445" cy="545322"/>
              </a:xfrm>
              <a:prstGeom prst="rect">
                <a:avLst/>
              </a:prstGeom>
              <a:blipFill>
                <a:blip r:embed="rId3"/>
                <a:stretch>
                  <a:fillRect b="-483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D15BE19-793C-1D4F-3D28-BF12FC1136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46011" y="2020624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0D15BE19-793C-1D4F-3D28-BF12FC113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011" y="2020624"/>
                <a:ext cx="4847445" cy="545322"/>
              </a:xfrm>
              <a:prstGeom prst="rect">
                <a:avLst/>
              </a:prstGeom>
              <a:blipFill>
                <a:blip r:embed="rId4"/>
                <a:stretch>
                  <a:fillRect b="-6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0DE2664-7ADD-D40B-1FB5-2EF6308464E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99671" y="3104677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0DE2664-7ADD-D40B-1FB5-2EF630846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671" y="3104677"/>
                <a:ext cx="4847445" cy="545322"/>
              </a:xfrm>
              <a:prstGeom prst="rect">
                <a:avLst/>
              </a:prstGeom>
              <a:blipFill>
                <a:blip r:embed="rId5"/>
                <a:stretch>
                  <a:fillRect b="-6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ADE6416-C151-4A2A-DEC3-5266789B2B6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3355" y="4090963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ADE6416-C151-4A2A-DEC3-5266789B2B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355" y="4090963"/>
                <a:ext cx="4847445" cy="545322"/>
              </a:xfrm>
              <a:prstGeom prst="rect">
                <a:avLst/>
              </a:prstGeom>
              <a:blipFill>
                <a:blip r:embed="rId6"/>
                <a:stretch>
                  <a:fillRect b="-6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D988E6-B6D6-F1B6-A355-94247F6404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88193" y="5175016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CD988E6-B6D6-F1B6-A355-94247F640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193" y="5175016"/>
                <a:ext cx="4847445" cy="545322"/>
              </a:xfrm>
              <a:prstGeom prst="rect">
                <a:avLst/>
              </a:prstGeom>
              <a:blipFill>
                <a:blip r:embed="rId7"/>
                <a:stretch>
                  <a:fillRect b="-483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261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200" dirty="0"/>
              <a:t>Cambridge Ex 13D</a:t>
            </a:r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Sum of Two Squares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Recall,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660112"/>
              </a:xfrm>
              <a:prstGeom prst="rect">
                <a:avLst/>
              </a:prstGeom>
              <a:blipFill>
                <a:blip r:embed="rId2"/>
                <a:stretch>
                  <a:fillRect l="-772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83387A8-DF51-A3B4-AE16-CA87151315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52360"/>
                <a:ext cx="9558141" cy="5499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Express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</a:t>
                </a:r>
                <a:r>
                  <a:rPr lang="en-AU" sz="2400" dirty="0"/>
                  <a:t>as the difference of two squares </a:t>
                </a:r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83387A8-DF51-A3B4-AE16-CA8715131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52360"/>
                <a:ext cx="9558141" cy="549972"/>
              </a:xfrm>
              <a:prstGeom prst="rect">
                <a:avLst/>
              </a:prstGeom>
              <a:blipFill>
                <a:blip r:embed="rId3"/>
                <a:stretch>
                  <a:fillRect l="-957" t="-15556" b="-2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9FAE01D-2FAB-8CC6-F0CE-02BB6715E4B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80786" y="1338371"/>
                <a:ext cx="251460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59FAE01D-2FAB-8CC6-F0CE-02BB6715E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86" y="1338371"/>
                <a:ext cx="2514602" cy="4941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04D8926-5AA9-5D69-2FC1-8D4AACF6C6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532" y="1325076"/>
                <a:ext cx="251460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−(−1)(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A04D8926-5AA9-5D69-2FC1-8D4AACF6C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532" y="1325076"/>
                <a:ext cx="2514602" cy="494152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9EE57B54-C664-B302-43FC-6F453649B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21660" y="1684375"/>
                <a:ext cx="251460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9EE57B54-C664-B302-43FC-6F453649B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660" y="1684375"/>
                <a:ext cx="2514602" cy="494152"/>
              </a:xfrm>
              <a:prstGeom prst="rect">
                <a:avLst/>
              </a:prstGeom>
              <a:blipFill>
                <a:blip r:embed="rId6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5FB3EFA5-F645-F19D-68F4-D9B891D5A2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03451" y="2081834"/>
                <a:ext cx="251460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𝑎𝑖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5FB3EFA5-F645-F19D-68F4-D9B891D5A2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451" y="2081834"/>
                <a:ext cx="2514602" cy="4941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32001DE5-FDCC-BBDC-80C7-A9A764E7E34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13397" y="2481820"/>
                <a:ext cx="3384494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32001DE5-FDCC-BBDC-80C7-A9A764E7E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3397" y="2481820"/>
                <a:ext cx="3384494" cy="494152"/>
              </a:xfrm>
              <a:prstGeom prst="rect">
                <a:avLst/>
              </a:prstGeom>
              <a:blipFill>
                <a:blip r:embed="rId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BB6A9DF2-23E9-8320-3F26-15D17445A7E6}"/>
              </a:ext>
            </a:extLst>
          </p:cNvPr>
          <p:cNvSpPr txBox="1"/>
          <p:nvPr/>
        </p:nvSpPr>
        <p:spPr>
          <a:xfrm>
            <a:off x="0" y="2911122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Example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2A25EEA5-A6E9-F269-0EED-C2499AF624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567925"/>
                <a:ext cx="9558141" cy="5586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Solve the equations  (a)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+16=0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	</a:t>
                </a:r>
                <a:r>
                  <a:rPr lang="en-AU" sz="2400" dirty="0"/>
                  <a:t> (b)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i="1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2A25EEA5-A6E9-F269-0EED-C2499AF62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67925"/>
                <a:ext cx="9558141" cy="558675"/>
              </a:xfrm>
              <a:prstGeom prst="rect">
                <a:avLst/>
              </a:prstGeom>
              <a:blipFill>
                <a:blip r:embed="rId9"/>
                <a:stretch>
                  <a:fillRect l="-957" t="-152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7235" y="4021911"/>
                <a:ext cx="3926270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235" y="4021911"/>
                <a:ext cx="3926270" cy="76489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D62608D6-39FC-76DD-28BB-003AFDDEE3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65275" y="4791179"/>
                <a:ext cx="3926270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D62608D6-39FC-76DD-28BB-003AFDDEE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5275" y="4791179"/>
                <a:ext cx="3926270" cy="76489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B6F4F668-A8DE-1857-21DC-95DA780726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925" y="5232248"/>
                <a:ext cx="3926270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=0,   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B6F4F668-A8DE-1857-21DC-95DA78072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5" y="5232248"/>
                <a:ext cx="3926270" cy="76489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D72154E3-AF86-0203-517F-F49B7270618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41475" y="5940443"/>
                <a:ext cx="3926270" cy="3699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=±4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D72154E3-AF86-0203-517F-F49B72706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1475" y="5940443"/>
                <a:ext cx="3926270" cy="369903"/>
              </a:xfrm>
              <a:prstGeom prst="rect">
                <a:avLst/>
              </a:prstGeom>
              <a:blipFill>
                <a:blip r:embed="rId13"/>
                <a:stretch>
                  <a:fillRect b="-180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3D56F15D-B3CC-0841-347D-26487B80BB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79070" y="4021911"/>
                <a:ext cx="3926270" cy="482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2(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+3)=0</m:t>
                      </m:r>
                    </m:oMath>
                  </m:oMathPara>
                </a14:m>
                <a:br>
                  <a:rPr lang="en-AU" sz="2400" b="0" i="1" dirty="0">
                    <a:latin typeface="Cambria Math" panose="02040503050406030204" pitchFamily="18" charset="0"/>
                  </a:rPr>
                </a:b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3D56F15D-B3CC-0841-347D-26487B80BB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070" y="4021911"/>
                <a:ext cx="3926270" cy="482890"/>
              </a:xfrm>
              <a:prstGeom prst="rect">
                <a:avLst/>
              </a:prstGeom>
              <a:blipFill>
                <a:blip r:embed="rId14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9E6A989D-3739-36D0-6EB7-4E0395D1514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79070" y="4461748"/>
                <a:ext cx="3926270" cy="482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400" b="0" i="1" dirty="0">
                    <a:latin typeface="Cambria Math" panose="02040503050406030204" pitchFamily="18" charset="0"/>
                  </a:rPr>
                </a:b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9E6A989D-3739-36D0-6EB7-4E0395D151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070" y="4461748"/>
                <a:ext cx="3926270" cy="482890"/>
              </a:xfrm>
              <a:prstGeom prst="rect">
                <a:avLst/>
              </a:prstGeom>
              <a:blipFill>
                <a:blip r:embed="rId15"/>
                <a:stretch>
                  <a:fillRect b="-291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1EA4A11-3403-354C-2578-A3CB25C643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36262" y="5111314"/>
                <a:ext cx="3926270" cy="482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400" b="0" i="1" dirty="0">
                    <a:latin typeface="Cambria Math" panose="02040503050406030204" pitchFamily="18" charset="0"/>
                  </a:rPr>
                </a:b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41EA4A11-3403-354C-2578-A3CB25C64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262" y="5111314"/>
                <a:ext cx="3926270" cy="482890"/>
              </a:xfrm>
              <a:prstGeom prst="rect">
                <a:avLst/>
              </a:prstGeom>
              <a:blipFill>
                <a:blip r:embed="rId16"/>
                <a:stretch>
                  <a:fillRect b="-1375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873C7630-5639-5CAD-BE03-2524BDF4AA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36638" y="5790335"/>
                <a:ext cx="3926270" cy="48289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AU" sz="24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AU" sz="24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AU" sz="2400" b="0" i="1" dirty="0">
                    <a:latin typeface="Cambria Math" panose="02040503050406030204" pitchFamily="18" charset="0"/>
                  </a:rPr>
                </a:br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873C7630-5639-5CAD-BE03-2524BDF4AA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638" y="5790335"/>
                <a:ext cx="3926270" cy="4828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55369B91-06B3-4EA6-3EDA-7E0255AAB8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9798" y="6320072"/>
                <a:ext cx="3926270" cy="3699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55369B91-06B3-4EA6-3EDA-7E0255AAB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798" y="6320072"/>
                <a:ext cx="3926270" cy="369903"/>
              </a:xfrm>
              <a:prstGeom prst="rect">
                <a:avLst/>
              </a:prstGeom>
              <a:blipFill>
                <a:blip r:embed="rId18"/>
                <a:stretch>
                  <a:fillRect b="-30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9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1" grpId="0"/>
      <p:bldP spid="13" grpId="0"/>
      <p:bldP spid="15" grpId="0"/>
      <p:bldP spid="16" grpId="0"/>
      <p:bldP spid="17" grpId="0"/>
      <p:bldP spid="18" grpId="0" animBg="1"/>
      <p:bldP spid="19" grpId="0"/>
      <p:bldP spid="20" grpId="0"/>
      <p:bldP spid="22" grpId="0"/>
      <p:bldP spid="23" grpId="0"/>
      <p:bldP spid="24" grpId="0"/>
      <p:bldP spid="27" grpId="0"/>
      <p:bldP spid="31" grpId="0"/>
      <p:bldP spid="32" grpId="0"/>
      <p:bldP spid="33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3416061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0B08D80-1BC8-8B8D-E702-02148B70E6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Solve the equation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30B08D80-1BC8-8B8D-E702-02148B70E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660112"/>
              </a:xfrm>
              <a:prstGeom prst="rect">
                <a:avLst/>
              </a:prstGeom>
              <a:blipFill>
                <a:blip r:embed="rId2"/>
                <a:stretch>
                  <a:fillRect l="-772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C223D81C-101A-AD74-FCA8-4F7B298232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169550"/>
                <a:ext cx="9558141" cy="5586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Using the quadratic formula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AU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C223D81C-101A-AD74-FCA8-4F7B29823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69550"/>
                <a:ext cx="9558141" cy="558675"/>
              </a:xfrm>
              <a:prstGeom prst="rect">
                <a:avLst/>
              </a:prstGeom>
              <a:blipFill>
                <a:blip r:embed="rId3"/>
                <a:stretch>
                  <a:fillRect l="-957" b="-271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1D1D5BA-D201-65BA-251B-B1CF417FA7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3236" y="1829662"/>
                <a:ext cx="9558141" cy="7749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(5)</m:t>
                                  </m:r>
                                </m:e>
                                <m:sup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−4(3)(3)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2(3)</m:t>
                          </m:r>
                        </m:den>
                      </m:f>
                    </m:oMath>
                  </m:oMathPara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1D1D5BA-D201-65BA-251B-B1CF417FA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36" y="1829662"/>
                <a:ext cx="9558141" cy="774993"/>
              </a:xfrm>
              <a:prstGeom prst="rect">
                <a:avLst/>
              </a:prstGeom>
              <a:blipFill>
                <a:blip r:embed="rId4"/>
                <a:stretch>
                  <a:fillRect b="-86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FA01DB1-3F13-D4CA-6345-8323DC00D5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055" y="2722260"/>
                <a:ext cx="9558141" cy="7749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25−36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FA01DB1-3F13-D4CA-6345-8323DC00D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55" y="2722260"/>
                <a:ext cx="9558141" cy="774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DD615B1-27EE-EE3A-CBA1-553FD13C1F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33911" y="3610515"/>
                <a:ext cx="4897272" cy="7749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−11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DD615B1-27EE-EE3A-CBA1-553FD13C1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911" y="3610515"/>
                <a:ext cx="4897272" cy="774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07FB4B75-B179-DC60-99B7-615D5CBC76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33911" y="4459622"/>
                <a:ext cx="4897272" cy="7749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ontent Placeholder 2">
                <a:extLst>
                  <a:ext uri="{FF2B5EF4-FFF2-40B4-BE49-F238E27FC236}">
                    <a16:creationId xmlns:a16="http://schemas.microsoft.com/office/drawing/2014/main" id="{07FB4B75-B179-DC60-99B7-615D5CBC7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911" y="4459622"/>
                <a:ext cx="4897272" cy="774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A62EBE3-C970-D0A0-BAC6-9833D3506F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20489" y="5371075"/>
                <a:ext cx="4897272" cy="7749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A62EBE3-C970-D0A0-BAC6-9833D3506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89" y="5371075"/>
                <a:ext cx="4897272" cy="7749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3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/>
              <a:t>Factorisation</a:t>
            </a:r>
            <a:r>
              <a:rPr lang="en-US" sz="3200" b="1" dirty="0"/>
              <a:t> of quadratics</a:t>
            </a:r>
            <a:endParaRPr lang="en-AU" sz="3200" b="1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9B548F3-A71E-010F-422D-ED232236E04F}"/>
              </a:ext>
            </a:extLst>
          </p:cNvPr>
          <p:cNvSpPr txBox="1">
            <a:spLocks/>
          </p:cNvSpPr>
          <p:nvPr/>
        </p:nvSpPr>
        <p:spPr>
          <a:xfrm>
            <a:off x="-1" y="584775"/>
            <a:ext cx="11846257" cy="410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/>
              <a:t>To factorise quadratic:</a:t>
            </a:r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383387A8-DF51-A3B4-AE16-CA871513155D}"/>
              </a:ext>
            </a:extLst>
          </p:cNvPr>
          <p:cNvSpPr txBox="1">
            <a:spLocks/>
          </p:cNvSpPr>
          <p:nvPr/>
        </p:nvSpPr>
        <p:spPr>
          <a:xfrm>
            <a:off x="0" y="952360"/>
            <a:ext cx="9558141" cy="549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/>
              <a:t>Step 1: Complete the square to rewrite equation as a sum of two squares</a:t>
            </a:r>
            <a:endParaRPr lang="en-AU" sz="2400" b="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6A9DF2-23E9-8320-3F26-15D17445A7E6}"/>
              </a:ext>
            </a:extLst>
          </p:cNvPr>
          <p:cNvSpPr txBox="1"/>
          <p:nvPr/>
        </p:nvSpPr>
        <p:spPr>
          <a:xfrm>
            <a:off x="10925" y="1844697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Example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2A25EEA5-A6E9-F269-0EED-C2499AF624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400" y="2400137"/>
                <a:ext cx="9558141" cy="5586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Factorise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Content Placeholder 2">
                <a:extLst>
                  <a:ext uri="{FF2B5EF4-FFF2-40B4-BE49-F238E27FC236}">
                    <a16:creationId xmlns:a16="http://schemas.microsoft.com/office/drawing/2014/main" id="{2A25EEA5-A6E9-F269-0EED-C2499AF62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400137"/>
                <a:ext cx="9558141" cy="558675"/>
              </a:xfrm>
              <a:prstGeom prst="rect">
                <a:avLst/>
              </a:prstGeom>
              <a:blipFill>
                <a:blip r:embed="rId2"/>
                <a:stretch>
                  <a:fillRect l="-957" t="-15385" b="-10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0895" y="2745909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95" y="2745909"/>
                <a:ext cx="6161274" cy="764892"/>
              </a:xfrm>
              <a:prstGeom prst="rect">
                <a:avLst/>
              </a:prstGeom>
              <a:blipFill>
                <a:blip r:embed="rId3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B6F4F668-A8DE-1857-21DC-95DA7807266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91484" y="3653961"/>
                <a:ext cx="3926270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2">
                <a:extLst>
                  <a:ext uri="{FF2B5EF4-FFF2-40B4-BE49-F238E27FC236}">
                    <a16:creationId xmlns:a16="http://schemas.microsoft.com/office/drawing/2014/main" id="{B6F4F668-A8DE-1857-21DC-95DA78072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1484" y="3653961"/>
                <a:ext cx="3926270" cy="764892"/>
              </a:xfrm>
              <a:prstGeom prst="rect">
                <a:avLst/>
              </a:prstGeom>
              <a:blipFill>
                <a:blip r:embed="rId4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AAC8770-1250-3BBD-86A2-7735D08951FB}"/>
              </a:ext>
            </a:extLst>
          </p:cNvPr>
          <p:cNvSpPr txBox="1">
            <a:spLocks/>
          </p:cNvSpPr>
          <p:nvPr/>
        </p:nvSpPr>
        <p:spPr>
          <a:xfrm>
            <a:off x="10925" y="1394792"/>
            <a:ext cx="9558141" cy="549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/>
              <a:t>Step 2: Factorise using difference of two squares</a:t>
            </a:r>
            <a:endParaRPr lang="en-AU" sz="2400" b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F2FE6D-9450-60E1-DE4E-895F3D4B4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7582" y="4562013"/>
                <a:ext cx="3926270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F2FE6D-9450-60E1-DE4E-895F3D4B4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582" y="4562013"/>
                <a:ext cx="3926270" cy="764892"/>
              </a:xfrm>
              <a:prstGeom prst="rect">
                <a:avLst/>
              </a:prstGeom>
              <a:blipFill>
                <a:blip r:embed="rId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70C0703-D786-3919-2853-D88748512B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69730" y="5463208"/>
                <a:ext cx="3926270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70C0703-D786-3919-2853-D88748512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730" y="5463208"/>
                <a:ext cx="3926270" cy="764892"/>
              </a:xfrm>
              <a:prstGeom prst="rect">
                <a:avLst/>
              </a:prstGeom>
              <a:blipFill>
                <a:blip r:embed="rId6"/>
                <a:stretch>
                  <a:fillRect b="-2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5A016CF-C871-11FF-4BEE-2ECD6FC17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25406" y="5599511"/>
                <a:ext cx="4912556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5A016CF-C871-11FF-4BEE-2ECD6FC17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406" y="5599511"/>
                <a:ext cx="4912556" cy="764892"/>
              </a:xfrm>
              <a:prstGeom prst="rect">
                <a:avLst/>
              </a:prstGeom>
              <a:blipFill>
                <a:blip r:embed="rId7"/>
                <a:stretch>
                  <a:fillRect b="-64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27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8" grpId="0" animBg="1"/>
      <p:bldP spid="19" grpId="0"/>
      <p:bldP spid="20" grpId="0"/>
      <p:bldP spid="23" grpId="0"/>
      <p:bldP spid="5" grpId="0"/>
      <p:bldP spid="3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Example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Factorise 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AU" sz="2400" b="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AU" sz="2400" dirty="0"/>
                  <a:t>:</a:t>
                </a:r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  <a:blipFill>
                <a:blip r:embed="rId2"/>
                <a:stretch>
                  <a:fillRect l="-772" t="-20896" b="-1492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4374" y="1197214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+1=2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74" y="1197214"/>
                <a:ext cx="6161274" cy="764892"/>
              </a:xfrm>
              <a:prstGeom prst="rect">
                <a:avLst/>
              </a:prstGeom>
              <a:blipFill>
                <a:blip r:embed="rId3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EA87C6-3F9D-016E-CEC1-0821F25895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07989" y="2097237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EA87C6-3F9D-016E-CEC1-0821F25895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989" y="2097237"/>
                <a:ext cx="6161274" cy="764892"/>
              </a:xfrm>
              <a:prstGeom prst="rect">
                <a:avLst/>
              </a:prstGeom>
              <a:blipFill>
                <a:blip r:embed="rId4"/>
                <a:stretch>
                  <a:fillRect b="-206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C2A1D2-B55E-02AD-17DE-DAA25F7301D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67091" y="3074926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8AC2A1D2-B55E-02AD-17DE-DAA25F730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091" y="3074926"/>
                <a:ext cx="6161274" cy="764892"/>
              </a:xfrm>
              <a:prstGeom prst="rect">
                <a:avLst/>
              </a:prstGeom>
              <a:blipFill>
                <a:blip r:embed="rId5"/>
                <a:stretch>
                  <a:fillRect b="-206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F6D1940-C59D-CCF6-B16D-78F4E095E3D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25551" y="4052615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F6D1940-C59D-CCF6-B16D-78F4E095E3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5551" y="4052615"/>
                <a:ext cx="6161274" cy="764892"/>
              </a:xfrm>
              <a:prstGeom prst="rect">
                <a:avLst/>
              </a:prstGeom>
              <a:blipFill>
                <a:blip r:embed="rId6"/>
                <a:stretch>
                  <a:fillRect b="-216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B1CDB5CC-9D18-D852-DDFB-EBA21591490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467091" y="5030304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begChr m:val="["/>
                          <m:endChr m:val="]"/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AU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ad>
                                        <m:radPr>
                                          <m:degHide m:val="on"/>
                                          <m:ctrlPr>
                                            <a:rPr lang="en-AU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AU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7</m:t>
                                          </m:r>
                                        </m:e>
                                      </m:rad>
                                    </m:num>
                                    <m:den>
                                      <m:r>
                                        <a:rPr lang="en-AU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B1CDB5CC-9D18-D852-DDFB-EBA2159149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091" y="5030304"/>
                <a:ext cx="6161274" cy="764892"/>
              </a:xfrm>
              <a:prstGeom prst="rect">
                <a:avLst/>
              </a:prstGeom>
              <a:blipFill>
                <a:blip r:embed="rId7"/>
                <a:stretch>
                  <a:fillRect b="-238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234EBBF-5ED2-E705-B6D2-9056A45685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38669" y="6007993"/>
                <a:ext cx="6161274" cy="7648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234EBBF-5ED2-E705-B6D2-9056A4568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8669" y="6007993"/>
                <a:ext cx="6161274" cy="764892"/>
              </a:xfrm>
              <a:prstGeom prst="rect">
                <a:avLst/>
              </a:prstGeom>
              <a:blipFill>
                <a:blip r:embed="rId8"/>
                <a:stretch>
                  <a:fillRect b="-64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25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4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Ex 13D Q 1e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Solve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=−49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  <a:blipFill>
                <a:blip r:embed="rId2"/>
                <a:stretch>
                  <a:fillRect l="-77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01883" y="994885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+49=0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83" y="994885"/>
                <a:ext cx="3720260" cy="545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7E04A-F6FE-824E-3C55-7966B50184D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3767" y="1404995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97E04A-F6FE-824E-3C55-7966B5018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67" y="1404995"/>
                <a:ext cx="3720260" cy="545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40509A4-C338-92B3-48FA-822DBCEE81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4407" y="1862195"/>
                <a:ext cx="4222867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+1+7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+1−7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440509A4-C338-92B3-48FA-822DBCEE8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7" y="1862195"/>
                <a:ext cx="4222867" cy="5453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410E2B1-6932-4C90-922F-B2F6600805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4407" y="2360427"/>
                <a:ext cx="4634062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+1+7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=0,  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+1−7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410E2B1-6932-4C90-922F-B2F660080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7" y="2360427"/>
                <a:ext cx="4634062" cy="545322"/>
              </a:xfrm>
              <a:prstGeom prst="rect">
                <a:avLst/>
              </a:prstGeom>
              <a:blipFill>
                <a:blip r:embed="rId6"/>
                <a:stretch>
                  <a:fillRect r="-2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75478D3-3442-88AE-9B54-65B59C665B0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0543" y="2770537"/>
                <a:ext cx="4634062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=−1−7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=−1+7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F75478D3-3442-88AE-9B54-65B59C665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3" y="2770537"/>
                <a:ext cx="4634062" cy="5453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41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Ex 13D Q 1k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Solve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  <a:blipFill>
                <a:blip r:embed="rId2"/>
                <a:stretch>
                  <a:fillRect l="-77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7378" y="1099448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78" y="1099448"/>
                <a:ext cx="3720260" cy="545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D4C02D-B883-F964-C36D-EE86DB4A0C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0766" y="1476672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D4C02D-B883-F964-C36D-EE86DB4A0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66" y="1476672"/>
                <a:ext cx="3720260" cy="545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8EC21-3EE3-8E0A-3CFF-34CFF6733073}"/>
              </a:ext>
            </a:extLst>
          </p:cNvPr>
          <p:cNvSpPr txBox="1">
            <a:spLocks/>
          </p:cNvSpPr>
          <p:nvPr/>
        </p:nvSpPr>
        <p:spPr>
          <a:xfrm>
            <a:off x="0" y="1853896"/>
            <a:ext cx="3720260" cy="545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>
                <a:solidFill>
                  <a:schemeClr val="tx1"/>
                </a:solidFill>
              </a:rPr>
              <a:t>Method 1: Quad.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DE31058-1B5E-B7D6-6F22-E5DC9D7CCE0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876" y="2231120"/>
                <a:ext cx="5349515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−3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−4(1)(5)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5DE31058-1B5E-B7D6-6F22-E5DC9D7CCE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76" y="2231120"/>
                <a:ext cx="5349515" cy="10343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EED6ACC-572F-5EB3-388A-1819A91CFD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7378" y="3230077"/>
                <a:ext cx="3245810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9−20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9EED6ACC-572F-5EB3-388A-1819A91CF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378" y="3230077"/>
                <a:ext cx="3245810" cy="10343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35FCFA6-7E18-4FB6-7DF5-C6E01C4F62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3984525"/>
                <a:ext cx="3245810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35FCFA6-7E18-4FB6-7DF5-C6E01C4F6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984525"/>
                <a:ext cx="3245810" cy="10343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F05EACD0-0846-EF80-3487-73259491CB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8271" y="4871687"/>
                <a:ext cx="3245810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F05EACD0-0846-EF80-3487-73259491C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271" y="4871687"/>
                <a:ext cx="3245810" cy="10343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9FC2EDD-0CA5-1227-68D6-388CF068F4B3}"/>
              </a:ext>
            </a:extLst>
          </p:cNvPr>
          <p:cNvSpPr txBox="1">
            <a:spLocks/>
          </p:cNvSpPr>
          <p:nvPr/>
        </p:nvSpPr>
        <p:spPr>
          <a:xfrm>
            <a:off x="6357667" y="795019"/>
            <a:ext cx="5011948" cy="545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dirty="0">
                <a:solidFill>
                  <a:schemeClr val="tx1"/>
                </a:solidFill>
              </a:rPr>
              <a:t>Method 2: Completing the square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46C59E8-2189-6022-1F45-393B8B09336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69615" y="1194601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A46C59E8-2189-6022-1F45-393B8B093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615" y="1194601"/>
                <a:ext cx="3720260" cy="545322"/>
              </a:xfrm>
              <a:prstGeom prst="rect">
                <a:avLst/>
              </a:prstGeom>
              <a:blipFill>
                <a:blip r:embed="rId9"/>
                <a:stretch>
                  <a:fillRect b="-606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0367146D-EA00-3DF1-3F05-53BC88AFF61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80291" y="2126557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0367146D-EA00-3DF1-3F05-53BC88AFF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0291" y="2126557"/>
                <a:ext cx="3720260" cy="545322"/>
              </a:xfrm>
              <a:prstGeom prst="rect">
                <a:avLst/>
              </a:prstGeom>
              <a:blipFill>
                <a:blip r:embed="rId10"/>
                <a:stretch>
                  <a:fillRect b="-6067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7A313B1-822A-1441-A739-13A8D9265A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17363" y="2957416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AU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AU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87A313B1-822A-1441-A739-13A8D9265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7363" y="2957416"/>
                <a:ext cx="3720260" cy="545322"/>
              </a:xfrm>
              <a:prstGeom prst="rect">
                <a:avLst/>
              </a:prstGeom>
              <a:blipFill>
                <a:blip r:embed="rId11"/>
                <a:stretch>
                  <a:fillRect b="-73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179943BC-32BE-0A24-CCE0-81B981B821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40391" y="3946926"/>
                <a:ext cx="5164649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AU" sz="24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179943BC-32BE-0A24-CCE0-81B981B82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391" y="3946926"/>
                <a:ext cx="5164649" cy="545322"/>
              </a:xfrm>
              <a:prstGeom prst="rect">
                <a:avLst/>
              </a:prstGeom>
              <a:blipFill>
                <a:blip r:embed="rId12"/>
                <a:stretch>
                  <a:fillRect b="-488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1028ED33-86C6-8D29-C2FB-8CDE3F3042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40390" y="4936436"/>
                <a:ext cx="5164649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</m:rad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1028ED33-86C6-8D29-C2FB-8CDE3F304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390" y="4936436"/>
                <a:ext cx="5164649" cy="545322"/>
              </a:xfrm>
              <a:prstGeom prst="rect">
                <a:avLst/>
              </a:prstGeom>
              <a:blipFill>
                <a:blip r:embed="rId13"/>
                <a:stretch>
                  <a:fillRect b="-247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Ex 13D Q 1i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Solve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  <a:blipFill>
                <a:blip r:embed="rId2"/>
                <a:stretch>
                  <a:fillRect l="-77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E23F0-A6DF-6FBD-5101-CC1E54F95CF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4026" y="1111386"/>
                <a:ext cx="3720260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BE23F0-A6DF-6FBD-5101-CC1E54F95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26" y="1111386"/>
                <a:ext cx="3720260" cy="545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9722FA2-1AB0-9F9E-5586-DDACAAB3F2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2929" y="1656708"/>
                <a:ext cx="5349515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−4(3)(2)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2(3)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9722FA2-1AB0-9F9E-5586-DDACAAB3F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29" y="1656708"/>
                <a:ext cx="5349515" cy="10343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EB1696FF-1586-0CD3-850A-6628490292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868" y="2664777"/>
                <a:ext cx="4067057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1−24</m:t>
                              </m:r>
                            </m:e>
                          </m:rad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EB1696FF-1586-0CD3-850A-6628490292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8" y="2664777"/>
                <a:ext cx="4067057" cy="10343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B3C5D04-69EE-3165-0399-C55CEC2281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751" y="3593554"/>
                <a:ext cx="4067057" cy="1034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1±</m:t>
                          </m:r>
                          <m:rad>
                            <m:radPr>
                              <m:degHide m:val="on"/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e>
                          </m:rad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3B3C5D04-69EE-3165-0399-C55CEC2281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1" y="3593554"/>
                <a:ext cx="4067057" cy="10343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09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Cambridge Ex 13D Q 2d</a:t>
            </a:r>
            <a:endParaRPr lang="en-A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Factorise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84775"/>
                <a:ext cx="11846257" cy="410110"/>
              </a:xfrm>
              <a:prstGeom prst="rect">
                <a:avLst/>
              </a:prstGeom>
              <a:blipFill>
                <a:blip r:embed="rId2"/>
                <a:stretch>
                  <a:fillRect l="-772" t="-20896" b="-373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626" y="1169550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+5=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8D663968-0379-6FC2-688C-14B5A635E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26" y="1169550"/>
                <a:ext cx="4847445" cy="545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E58A3B-A604-4A04-598D-647B461ACE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3588" y="1616876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E58A3B-A604-4A04-598D-647B461AC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588" y="1616876"/>
                <a:ext cx="4847445" cy="5453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6C0263BC-7621-201D-42C6-C80A63433D8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9376" y="2064202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AU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AU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6C0263BC-7621-201D-42C6-C80A63433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376" y="2064202"/>
                <a:ext cx="4847445" cy="5453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AF5E600-CE00-ACE4-31CC-750BC1437E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01594" y="2555908"/>
                <a:ext cx="4847445" cy="5453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+1−2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+1+2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3AF5E600-CE00-ACE4-31CC-750BC1437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1594" y="2555908"/>
                <a:ext cx="4847445" cy="5453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5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14285</TotalTime>
  <Words>522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TAN Mei Yi [Harrisdale Senior High School]</cp:lastModifiedBy>
  <cp:revision>142</cp:revision>
  <dcterms:created xsi:type="dcterms:W3CDTF">2017-12-27T03:10:14Z</dcterms:created>
  <dcterms:modified xsi:type="dcterms:W3CDTF">2022-09-19T00:42:27Z</dcterms:modified>
</cp:coreProperties>
</file>